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Action1.xml" ContentType="application/vnd.ms-office.inkAction+xml"/>
  <Override PartName="/ppt/notesSlides/notesSlide1.xml" ContentType="application/vnd.openxmlformats-officedocument.presentationml.notesSlide+xml"/>
  <Override PartName="/ppt/ink/inkAction2.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9" r:id="rId3"/>
    <p:sldId id="257" r:id="rId4"/>
    <p:sldId id="258" r:id="rId5"/>
    <p:sldId id="261" r:id="rId6"/>
    <p:sldId id="260"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0" autoAdjust="0"/>
    <p:restoredTop sz="94660"/>
  </p:normalViewPr>
  <p:slideViewPr>
    <p:cSldViewPr snapToGrid="0">
      <p:cViewPr varScale="1">
        <p:scale>
          <a:sx n="65" d="100"/>
          <a:sy n="65" d="100"/>
        </p:scale>
        <p:origin x="53" y="4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480" units="cm"/>
          <inkml:channel name="Y" type="integer" max="1080" units="cm"/>
          <inkml:channel name="T" type="integer" max="2.14748E9" units="dev"/>
        </inkml:traceFormat>
        <inkml:channelProperties>
          <inkml:channelProperty channel="X" name="resolution" value="130.23256" units="1/cm"/>
          <inkml:channelProperty channel="Y" name="resolution" value="55.95855" units="1/cm"/>
          <inkml:channelProperty channel="T" name="resolution" value="1" units="1/dev"/>
        </inkml:channelProperties>
      </inkml:inkSource>
      <inkml:timestamp xml:id="ts0" timeString="2022-10-05T16:36:18.635"/>
    </inkml:context>
    <inkml:brush xml:id="br0">
      <inkml:brushProperty name="width" value="0.05292" units="cm"/>
      <inkml:brushProperty name="height" value="0.05292" units="cm"/>
      <inkml:brushProperty name="color" value="#C00000"/>
    </inkml:brush>
    <inkml:brush xml:id="br1">
      <inkml:brushProperty name="width" value="0.055" units="cm"/>
      <inkml:brushProperty name="height" value="0.055" units="cm"/>
    </inkml:brush>
  </inkml:definitions>
  <iact:action type="add" startTime="8121">
    <iact:property name="dataType"/>
    <iact:actionData xml:id="d0">
      <inkml:trace xmlns:inkml="http://www.w3.org/2003/InkML" xml:id="stk0" contextRef="#ctx0" brushRef="#br0">2650 6751 0,'42'0'102,"41"0"-95,-42 0 0,42 0 3,-42 0-4,83 41 6,166 0 4,-41 1 0,165 41 1,-207-83-1,372 165 0,84 1 1,123-83-1,-40 82 1,-84-82 0,42 42-1,-125-43 1,1-40 0,0-1-1,-291-41-15,333 124 15,81-124 1,43 0-1,-84 0 1,-414 42 0,249 41 0,-166-83-1,456-42 0,-83 1 1,-124-42 0,-291 42 0,1-84-1,124 1 1,42 41 0,247-41-1,-371 124-15,330-41 15,-165-42 1,-124 41 0,82 1-1,125-42 1,372 83 0,-414-83-1,-41 42 1,207-42-1,-166-83 1,-41 166 0,124-82 0,41-43-1,-41 84 1,-331 0-16,248-42 15,-207 0 0,166 0 1,-124 0 0,-83 42-1,82-83 2,167 41-2,-415 83 1,-41 0-1,-42-42 1,42 42-1,-42-41 1,1 41 0,-42-83 135,0 42-145,-42 41 10,1-42-9,-42 42-1,-41-83 3,-456-82 6,-662 82 1,-248-41-1,-415-83 2,1160 207-3,-663-166 1,-206-41 1,-125 41 0,-42 84-1,125-84 1,414 83 1,-828-83-2,538 42 0,497 124 1,124 0-1,83 0 1,0 0 0,166 0 0,207-41-1,165-42 1,124 41 0,125 1-1,-1 41 2,1 0-1</inkml:trace>
    </iact:actionData>
  </iact:action>
  <iact:action type="add" startTime="13926">
    <iact:property name="dataType"/>
    <iact:actionData xml:id="d1">
      <inkml:trace xmlns:inkml="http://www.w3.org/2003/InkML" xml:id="stk1" contextRef="#ctx0" brushRef="#br0">2857 9028 0,'0'83'117,"0"-41"-102,0-1 4,0 0-15,0 1 13,0-1 0,125 1-1,-43 40 1,1-40-1,-41-1 2,-1 1-3,42-42 2,-42 0-1,1 41 0,-1-41 1,42 42 0,41-42 0,42 0 0,248 0-1,-166 0 1,-82 41-1,-1-41 1,-82 0-1,0 0 1,82 0 0,84 0 0,-1 0 0,-165 0-17,124-41 16,-41-1 1,82 1 0,42-1-1,0 1 1,-42-1 0,42-40-1,-166 82 1,42-42 0,-83 42-1,41-41 1,0 41 0,42 0-1,-42 0 1,124-42 0,-124 42-1,1-41 1,-1 41-1,0 0 1,-83 0 0,1 0 0,-1 0-1,1 0 1,165 0-1,0 0 1,-83 0 0,-41 0 0,-42 0-1,0-41 1,1 41-1,-1 0 1,42 0 0,-42 0 0,1 0-1</inkml:trace>
    </iact:actionData>
  </iact:action>
  <iact:action type="add" startTime="16777">
    <iact:property name="dataType"/>
    <iact:actionData xml:id="d2">
      <inkml:trace xmlns:inkml="http://www.w3.org/2003/InkML" xml:id="stk2" contextRef="#ctx0" brushRef="#br0">2278 11513 0,'0'42'195,"41"40"-179,1-82-7,-1 166 8,83 0 0,125 206 1,-1-123-2,-41-125 0,41 42 1,-41-42 0,0-83-1,83 1 1,-41-42 0,82 0 0,-290 0-2,125 0 1,82-42 6,1 42-10,-125 0-12,-41 0 16,289 0 1,-82 0 0,248 0 0,-331 0-1,-41 0 5,0 0-9,-1 0 5,-41-41 0,-82 41-1,165-41 1,-42 41 0,-123 0-16,41 0 14,-42 0 7,83-83-10,-82 83 4,40-42 1,-40 42 3</inkml:trace>
    </iact:actionData>
  </iact:action>
  <iact:action type="add" startTime="20261">
    <iact:property name="dataType"/>
    <iact:actionData xml:id="d3">
      <inkml:trace xmlns:inkml="http://www.w3.org/2003/InkML" xml:id="stk3" contextRef="#ctx0" brushRef="#br0">8861 12507 0,'-42'0'15,"-330"-41"7,165 41-20,-580 0 12,166 0 3,41 0 0,-41 41-1,-207-41 1,249 0 0,82 0 0,124 0 0,208 0-2,82 0 1,0 0-15,42 0 15,-1 0 1,1-83 0,41 42-1,0-1 1,0 84 63,41-1-72,1-41 0,40 42 0,-40-1 5,165 83 6,-83-82-19</inkml:trace>
    </iact:actionData>
  </iact:action>
  <iact:action type="remove" startTime="22831">
    <iact:property name="style" value="instant"/>
    <iact:actionData xml:id="d4" ref="#d3"/>
  </iact:action>
  <iact:action type="remove" startTime="23213">
    <iact:property name="style" value="instant"/>
    <iact:actionData xml:id="d5" ref="#d2"/>
  </iact:action>
  <iact:action type="add" startTime="22144">
    <iact:property name="dataType" value="strokeEraser"/>
    <iact:actionData xml:id="d6">
      <inkml:trace xmlns:inkml="http://www.w3.org/2003/InkML" xml:id="stk4" contextRef="#ctx0" brushRef="#br1">31093 32551 0,'-124'0'64,"-1"0"-58,43 0 1,-43 0 1,1 41 1,41-41-1,1 41 1,-1-41-2,0 0 1,-41 42 0,-42-42 0,0 0-3,125 0 4,-83 0-2,-42 41 2,83-41-1,-82 0-1,41 0 2,-1 42 0,84-42-2,-42 0 1,42 0 5,-1 0-5,1 0 2,289 0 68,42-42-71,0 42 0,41 0 2,1 0-2,40 0 1,-165-41 1,83-42-2,-124 83 2,-42 0-1,-166 0 100,-123 0-100,82 0-1,-124 0 2,41-41-2,-41 41 2,-41 0-1,41 0-2,-42 0 2,84 0 0,41 0-1,-1 0 3,43 0 6,-1 0-9,83-42 1,-42 42 0,1-41-1,0 41 8,-1 0 2,42-42 0,0 1 67,0 0-76,0-1 0,0-41 0,83 1 0,41-1-3,-41 83 3,41-42 0,-82 42 1,-1 0-1,0 0-1,-82 0 80,0 0-80,-1 42 2,-82-1-1,41-41 0,42 42 0,-83-1-3,41-41 4,41 0-1,1 0 1,0 41-2,41 1 1,0-1 0,-42 1-1,1 123 1,41 1 1,-42-42-4,42 42 5,-41-42-3,41 0 4,-41-82-7,41 40 5,0-40-1,0-166 179,0-1-179,0-40 1,0-42-3,0-42 1,0 125 1,-83 41 0,41 0 1,1 1-1,0 82 0,-42-42 0,41 1 0,-40-1 0,-1 1-3,41-1 4</inkml:trace>
    </iact:actionData>
  </iact:action>
  <iact:action type="remove" startTime="23893">
    <iact:property name="style" value="instant"/>
    <iact:actionData xml:id="d7" ref="#d1"/>
  </iact:action>
  <iact:action type="add" startTime="23831">
    <iact:property name="dataType" value="strokeEraser"/>
    <iact:actionData xml:id="d8">
      <inkml:trace xmlns:inkml="http://www.w3.org/2003/InkML" xml:id="stk5" contextRef="#ctx0" brushRef="#br1">28112 30190 0,'0'-41'16,"0"-1"-8,0 1 0,0-42-1,0-41-1,0 41 3,0-83 1,41 1 9,-41-1-16,42-41-1,-42 0 3,0 41 4,0 42-1,0 41 0,0 0 0,0 42 5,0 0-5</inkml:trace>
    </iact:actionData>
  </iact:action>
  <iact:action type="remove" startTime="24471">
    <iact:property name="style" value="instant"/>
    <iact:actionData xml:id="d9" ref="#d0"/>
  </iact:action>
  <iact:action type="add" startTime="24402">
    <iact:property name="dataType" value="strokeEraser"/>
    <iact:actionData xml:id="d10">
      <inkml:trace xmlns:inkml="http://www.w3.org/2003/InkML" xml:id="stk6" contextRef="#ctx0" brushRef="#br1">30306 27705 0,'124'-124'71,"-41"0"-62,41 0-3,-82 82 3,-1 1-2,1-1 1,-1 42 30,-41-41-31,41 41 2,1 0-1,-42 124 40,0 42-43,0-42 3,0 42 1,-42 82-2,42-124 1,-41 1 1,0-42-1,-1 82 0,42-82 0,-41 0 0,41-42-3,0 1 3,0-1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480" units="cm"/>
          <inkml:channel name="Y" type="integer" max="1080" units="cm"/>
          <inkml:channel name="T" type="integer" max="2.14748E9" units="dev"/>
        </inkml:traceFormat>
        <inkml:channelProperties>
          <inkml:channelProperty channel="X" name="resolution" value="130.23256" units="1/cm"/>
          <inkml:channelProperty channel="Y" name="resolution" value="55.95855" units="1/cm"/>
          <inkml:channelProperty channel="T" name="resolution" value="1" units="1/dev"/>
        </inkml:channelProperties>
      </inkml:inkSource>
      <inkml:timestamp xml:id="ts0" timeString="2022-10-05T16:52:32.919"/>
    </inkml:context>
    <inkml:brush xml:id="br0">
      <inkml:brushProperty name="width" value="0.05292" units="cm"/>
      <inkml:brushProperty name="height" value="0.05292" units="cm"/>
      <inkml:brushProperty name="color" value="#FF0000"/>
    </inkml:brush>
  </inkml:definitions>
  <iact:action type="add" startTime="4224">
    <iact:property name="dataType"/>
    <iact:actionData xml:id="d0">
      <inkml:trace xmlns:inkml="http://www.w3.org/2003/InkML" xml:id="stk0" contextRef="#ctx0" brushRef="#br0">4555 7537 0,'0'125'141,"0"-42"-134,0 82 2,0 1-1,0 82-1,0 1 4,165 124 6,-82 41-1,-83 0 2,0-249-3,0 1 2,0-83-1</inkml:trace>
    </iact:actionData>
  </iact:action>
  <iact:action type="add" startTime="4828">
    <iact:property name="dataType"/>
    <iact:actionData xml:id="d1">
      <inkml:trace xmlns:inkml="http://www.w3.org/2003/InkML" xml:id="stk1" contextRef="#ctx0" brushRef="#br0">3810 7579 0,'0'0'1,"0"-42"19,0 1-11,124 0 13,0-1-11,538-82 5,249 41 0,-621 42 3,-207 41-5,-83-42 4,0 1-1</inkml:trace>
    </iact:actionData>
  </iact:action>
  <iact:action type="add" startTime="5312">
    <iact:property name="dataType"/>
    <iact:actionData xml:id="d2">
      <inkml:trace xmlns:inkml="http://www.w3.org/2003/InkML" xml:id="stk2" contextRef="#ctx0" brushRef="#br0">5673 7496 0,'0'0'2,"0"166"49,165 206-43,-82-82-1,41 42 2,-41-125 8,-41-42-16,40 125 15,-82-166 1,0-82 0,0-373 32,42-1-48,41-579 15,-42 456 0,0 372 1,1 41 0,41 42-1,538 663 2,-125-83-1,-40-207-2,-42-125 2,-207-124 0,0-124 0,-83-165-1,-83-125 0,-82-124 2,-83 331-3,41 0 2,42 83 37,41 41-42,0 166-8,82 166 11,332-124 1,0-125 0,-124-83 1,-83-41 0,-207-41 18,0-1-21</inkml:trace>
    </iact:actionData>
  </iact:action>
  <iact:action type="add" startTime="6185">
    <iact:property name="dataType"/>
    <iact:actionData xml:id="d3">
      <inkml:trace xmlns:inkml="http://www.w3.org/2003/InkML" xml:id="stk3" contextRef="#ctx0" brushRef="#br0">10310 11140 0,'82'0'16,"126"0"-9,164-82 4,42 40-5,-41-82 2,124 83-1,-83-42 10,-290 41-2,-124 1 3,0-1-2,-124-82 1,-332-41 0,-289 123 0,579 125-1,42 124 0,124 166 1,0-1 0,331-82 0,208-41 1,-250-249-5,43 0 4,206 0 1,-497-124-3,-41-291 2,-83 1 0,-41 207 0,83-41-1,41 206-15</inkml:trace>
    </iact:actionData>
  </iact:action>
  <iact:action type="add" startTime="6671">
    <iact:property name="dataType"/>
    <iact:actionData xml:id="d4">
      <inkml:trace xmlns:inkml="http://www.w3.org/2003/InkML" xml:id="stk4" contextRef="#ctx0" brushRef="#br0">13001 10064 0,'0'0'1,"0"207"6,83-42 4,289 332 5,-123-165 1,-167-208-2,-40 42 3,41-42-18,-1-41 16,-82-42 0,42-165 17,-1-125-28,-41-41 9,0-41 2,0-373 0,124 41 0,125 456 1,82 42 0,-290 165-1,84 0 1,82 41-1,248 249 1,-165 0 1,-290-166-18,41 0 16,1 1 0,-42-84 3</inkml:trace>
    </iact:actionData>
  </iact:action>
  <iact:action type="add" startTime="7257">
    <iact:property name="dataType"/>
    <iact:actionData xml:id="d5">
      <inkml:trace xmlns:inkml="http://www.w3.org/2003/InkML" xml:id="stk5" contextRef="#ctx0" brushRef="#br0">16768 9650 0,'0'0'2,"-496"82"21,371 43-16,1 206 10,124 166 0,42-166 0,82-248-1,83-42 0,41-41 0,-82-207 1,-125-290 0,-372-165-1,-538-374 1,-249-330 0,662 620-1,373 84 2,83 496-18,0 0 16,0 84 0,0 40 1,0 84 4,166 372-7,124 83 1,165 662 2,-82 42-1,124-455 1,41-42-1,-41-332 1,0-123 0,-332-125 0,-123-124-1,-42-41 8,0-42-13,0-41 4</inkml:trace>
    </iact:actionData>
  </iact:action>
  <iact:action type="add" startTime="7951">
    <iact:property name="dataType"/>
    <iact:actionData xml:id="d6">
      <inkml:trace xmlns:inkml="http://www.w3.org/2003/InkML" xml:id="stk6" contextRef="#ctx0" brushRef="#br0">18052 9070 0,'0'83'18,"-83"124"-13,-41 41 9,82-41 4,1 456-18,0-166 17,41-290-1,82-166 1,84-41 0,289-372 0,-248 123-1,83-41 0,-248 290 0,-42 83 1,-125 580 0,-164-166-1,-498 165 1,0-206 0,208-84-1,413-206-15,83-83 15,1-42-16,371-124 23,415-41-11,-83 166 4,-621 206-1</inkml:trace>
    </iact:actionData>
  </iact:action>
  <iact:action type="add" startTime="8467">
    <iact:property name="dataType"/>
    <iact:actionData xml:id="d7">
      <inkml:trace xmlns:inkml="http://www.w3.org/2003/InkML" xml:id="stk7" contextRef="#ctx0" brushRef="#br0">13663 14868 0,'0'0'1,"1491"-249"5,-125 83 10,-455 42 0,0 41 0,-290-165 0,290-1 1,620-40 0,291-208-1,-870 248 2,-827 125-2,-208 124 17,-704 124-26,-331 166 4,-538 373 6,1035-249-1,497-290 1,124-83-1,538-123 1,2277-664-1,1781-331 1,-1656 663-1,-2609 290 1,-290 248 9,1 166-17,123 83 7,-123-42 1,-42-41-1,0-207 1,124-42 0,290 1 0,704-249 0,-497 207-3,-331-42 4,-290 84-16,-249 40 12,-372-40-12,-580 165 14,456 41 0,538-40 1,42-84 0,82-41-1,-83 41 0,-165 124 1,124-165-1,-83 41 1,166 166 0,-249 124-1,332 373 1,124 41 0,-83-538-16,0-124 14</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7A51A-795D-4D28-A85C-2649B4351DAA}"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72366-4CC0-4E17-AC31-7DCEA653AB9E}" type="slidenum">
              <a:rPr lang="en-US" smtClean="0"/>
              <a:t>‹#›</a:t>
            </a:fld>
            <a:endParaRPr lang="en-US"/>
          </a:p>
        </p:txBody>
      </p:sp>
    </p:spTree>
    <p:extLst>
      <p:ext uri="{BB962C8B-B14F-4D97-AF65-F5344CB8AC3E}">
        <p14:creationId xmlns:p14="http://schemas.microsoft.com/office/powerpoint/2010/main" val="2502263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72366-4CC0-4E17-AC31-7DCEA653AB9E}" type="slidenum">
              <a:rPr lang="en-US" smtClean="0"/>
              <a:t>7</a:t>
            </a:fld>
            <a:endParaRPr lang="en-US"/>
          </a:p>
        </p:txBody>
      </p:sp>
    </p:spTree>
    <p:extLst>
      <p:ext uri="{BB962C8B-B14F-4D97-AF65-F5344CB8AC3E}">
        <p14:creationId xmlns:p14="http://schemas.microsoft.com/office/powerpoint/2010/main" val="506564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E19B-9E21-9EFE-9CAD-F00BD398E8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2D97CE-D3E8-DA62-2737-0FE9A1262C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FDDFED-EA9A-C207-E054-98FA27E739E6}"/>
              </a:ext>
            </a:extLst>
          </p:cNvPr>
          <p:cNvSpPr>
            <a:spLocks noGrp="1"/>
          </p:cNvSpPr>
          <p:nvPr>
            <p:ph type="dt" sz="half" idx="10"/>
          </p:nvPr>
        </p:nvSpPr>
        <p:spPr/>
        <p:txBody>
          <a:bodyPr/>
          <a:lstStyle/>
          <a:p>
            <a:fld id="{456FF780-63DE-40C1-8AD6-43B3F9F58CFD}" type="datetimeFigureOut">
              <a:rPr lang="en-US" smtClean="0"/>
              <a:t>10/6/2022</a:t>
            </a:fld>
            <a:endParaRPr lang="en-US"/>
          </a:p>
        </p:txBody>
      </p:sp>
      <p:sp>
        <p:nvSpPr>
          <p:cNvPr id="5" name="Footer Placeholder 4">
            <a:extLst>
              <a:ext uri="{FF2B5EF4-FFF2-40B4-BE49-F238E27FC236}">
                <a16:creationId xmlns:a16="http://schemas.microsoft.com/office/drawing/2014/main" id="{04E8291C-0988-C1FD-A053-E83D40BEB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DF069-E587-6C1B-CA04-052A6E7B0FFF}"/>
              </a:ext>
            </a:extLst>
          </p:cNvPr>
          <p:cNvSpPr>
            <a:spLocks noGrp="1"/>
          </p:cNvSpPr>
          <p:nvPr>
            <p:ph type="sldNum" sz="quarter" idx="12"/>
          </p:nvPr>
        </p:nvSpPr>
        <p:spPr/>
        <p:txBody>
          <a:bodyPr/>
          <a:lstStyle/>
          <a:p>
            <a:fld id="{4648C86D-1C41-4D79-B907-EC677D4FFFCA}" type="slidenum">
              <a:rPr lang="en-US" smtClean="0"/>
              <a:t>‹#›</a:t>
            </a:fld>
            <a:endParaRPr lang="en-US"/>
          </a:p>
        </p:txBody>
      </p:sp>
    </p:spTree>
    <p:extLst>
      <p:ext uri="{BB962C8B-B14F-4D97-AF65-F5344CB8AC3E}">
        <p14:creationId xmlns:p14="http://schemas.microsoft.com/office/powerpoint/2010/main" val="1924613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7B93C-C30C-362F-53CB-F0D0018614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75AFF-BF12-F599-2C54-675697893A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95C1F-3C5C-85B1-D47D-096C01E222E9}"/>
              </a:ext>
            </a:extLst>
          </p:cNvPr>
          <p:cNvSpPr>
            <a:spLocks noGrp="1"/>
          </p:cNvSpPr>
          <p:nvPr>
            <p:ph type="dt" sz="half" idx="10"/>
          </p:nvPr>
        </p:nvSpPr>
        <p:spPr/>
        <p:txBody>
          <a:bodyPr/>
          <a:lstStyle/>
          <a:p>
            <a:fld id="{456FF780-63DE-40C1-8AD6-43B3F9F58CFD}" type="datetimeFigureOut">
              <a:rPr lang="en-US" smtClean="0"/>
              <a:t>10/6/2022</a:t>
            </a:fld>
            <a:endParaRPr lang="en-US"/>
          </a:p>
        </p:txBody>
      </p:sp>
      <p:sp>
        <p:nvSpPr>
          <p:cNvPr id="5" name="Footer Placeholder 4">
            <a:extLst>
              <a:ext uri="{FF2B5EF4-FFF2-40B4-BE49-F238E27FC236}">
                <a16:creationId xmlns:a16="http://schemas.microsoft.com/office/drawing/2014/main" id="{F9DDC22D-94E2-8F10-6EC2-F0691170A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B23C89-21EB-DC45-30BF-863500288316}"/>
              </a:ext>
            </a:extLst>
          </p:cNvPr>
          <p:cNvSpPr>
            <a:spLocks noGrp="1"/>
          </p:cNvSpPr>
          <p:nvPr>
            <p:ph type="sldNum" sz="quarter" idx="12"/>
          </p:nvPr>
        </p:nvSpPr>
        <p:spPr/>
        <p:txBody>
          <a:bodyPr/>
          <a:lstStyle/>
          <a:p>
            <a:fld id="{4648C86D-1C41-4D79-B907-EC677D4FFFCA}" type="slidenum">
              <a:rPr lang="en-US" smtClean="0"/>
              <a:t>‹#›</a:t>
            </a:fld>
            <a:endParaRPr lang="en-US"/>
          </a:p>
        </p:txBody>
      </p:sp>
    </p:spTree>
    <p:extLst>
      <p:ext uri="{BB962C8B-B14F-4D97-AF65-F5344CB8AC3E}">
        <p14:creationId xmlns:p14="http://schemas.microsoft.com/office/powerpoint/2010/main" val="3985072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83E2C1-9F29-5BB8-1B92-34F0312741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DFCB72-D553-16FA-01CB-2A7AA3E01A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99354-7424-29F8-FB4B-1150785FA030}"/>
              </a:ext>
            </a:extLst>
          </p:cNvPr>
          <p:cNvSpPr>
            <a:spLocks noGrp="1"/>
          </p:cNvSpPr>
          <p:nvPr>
            <p:ph type="dt" sz="half" idx="10"/>
          </p:nvPr>
        </p:nvSpPr>
        <p:spPr/>
        <p:txBody>
          <a:bodyPr/>
          <a:lstStyle/>
          <a:p>
            <a:fld id="{456FF780-63DE-40C1-8AD6-43B3F9F58CFD}" type="datetimeFigureOut">
              <a:rPr lang="en-US" smtClean="0"/>
              <a:t>10/6/2022</a:t>
            </a:fld>
            <a:endParaRPr lang="en-US"/>
          </a:p>
        </p:txBody>
      </p:sp>
      <p:sp>
        <p:nvSpPr>
          <p:cNvPr id="5" name="Footer Placeholder 4">
            <a:extLst>
              <a:ext uri="{FF2B5EF4-FFF2-40B4-BE49-F238E27FC236}">
                <a16:creationId xmlns:a16="http://schemas.microsoft.com/office/drawing/2014/main" id="{5796AD0E-6353-B0C7-46B1-79E19F723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B92C0-2BBC-F14D-357E-2824280DF5B2}"/>
              </a:ext>
            </a:extLst>
          </p:cNvPr>
          <p:cNvSpPr>
            <a:spLocks noGrp="1"/>
          </p:cNvSpPr>
          <p:nvPr>
            <p:ph type="sldNum" sz="quarter" idx="12"/>
          </p:nvPr>
        </p:nvSpPr>
        <p:spPr/>
        <p:txBody>
          <a:bodyPr/>
          <a:lstStyle/>
          <a:p>
            <a:fld id="{4648C86D-1C41-4D79-B907-EC677D4FFFCA}" type="slidenum">
              <a:rPr lang="en-US" smtClean="0"/>
              <a:t>‹#›</a:t>
            </a:fld>
            <a:endParaRPr lang="en-US"/>
          </a:p>
        </p:txBody>
      </p:sp>
    </p:spTree>
    <p:extLst>
      <p:ext uri="{BB962C8B-B14F-4D97-AF65-F5344CB8AC3E}">
        <p14:creationId xmlns:p14="http://schemas.microsoft.com/office/powerpoint/2010/main" val="1724959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CEE1-9C12-14EB-B2FB-FCB97B962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30B44-DC22-8E62-5CED-C6630625AE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113C1-3B8F-4D9B-16F0-6038F3C6E94F}"/>
              </a:ext>
            </a:extLst>
          </p:cNvPr>
          <p:cNvSpPr>
            <a:spLocks noGrp="1"/>
          </p:cNvSpPr>
          <p:nvPr>
            <p:ph type="dt" sz="half" idx="10"/>
          </p:nvPr>
        </p:nvSpPr>
        <p:spPr/>
        <p:txBody>
          <a:bodyPr/>
          <a:lstStyle/>
          <a:p>
            <a:fld id="{456FF780-63DE-40C1-8AD6-43B3F9F58CFD}" type="datetimeFigureOut">
              <a:rPr lang="en-US" smtClean="0"/>
              <a:t>10/6/2022</a:t>
            </a:fld>
            <a:endParaRPr lang="en-US"/>
          </a:p>
        </p:txBody>
      </p:sp>
      <p:sp>
        <p:nvSpPr>
          <p:cNvPr id="5" name="Footer Placeholder 4">
            <a:extLst>
              <a:ext uri="{FF2B5EF4-FFF2-40B4-BE49-F238E27FC236}">
                <a16:creationId xmlns:a16="http://schemas.microsoft.com/office/drawing/2014/main" id="{83E065D7-A3F0-EFA5-98BD-452D7DBF5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CF44C-6034-8E65-CFED-89E0E85FB412}"/>
              </a:ext>
            </a:extLst>
          </p:cNvPr>
          <p:cNvSpPr>
            <a:spLocks noGrp="1"/>
          </p:cNvSpPr>
          <p:nvPr>
            <p:ph type="sldNum" sz="quarter" idx="12"/>
          </p:nvPr>
        </p:nvSpPr>
        <p:spPr/>
        <p:txBody>
          <a:bodyPr/>
          <a:lstStyle/>
          <a:p>
            <a:fld id="{4648C86D-1C41-4D79-B907-EC677D4FFFCA}" type="slidenum">
              <a:rPr lang="en-US" smtClean="0"/>
              <a:t>‹#›</a:t>
            </a:fld>
            <a:endParaRPr lang="en-US"/>
          </a:p>
        </p:txBody>
      </p:sp>
    </p:spTree>
    <p:extLst>
      <p:ext uri="{BB962C8B-B14F-4D97-AF65-F5344CB8AC3E}">
        <p14:creationId xmlns:p14="http://schemas.microsoft.com/office/powerpoint/2010/main" val="1154698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9602-A51D-7460-2E40-4A20E76575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EAAEBA-7409-A0D2-FC37-96C234866A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4976DC-1AB1-3B61-BD1D-3FA340CA039A}"/>
              </a:ext>
            </a:extLst>
          </p:cNvPr>
          <p:cNvSpPr>
            <a:spLocks noGrp="1"/>
          </p:cNvSpPr>
          <p:nvPr>
            <p:ph type="dt" sz="half" idx="10"/>
          </p:nvPr>
        </p:nvSpPr>
        <p:spPr/>
        <p:txBody>
          <a:bodyPr/>
          <a:lstStyle/>
          <a:p>
            <a:fld id="{456FF780-63DE-40C1-8AD6-43B3F9F58CFD}" type="datetimeFigureOut">
              <a:rPr lang="en-US" smtClean="0"/>
              <a:t>10/6/2022</a:t>
            </a:fld>
            <a:endParaRPr lang="en-US"/>
          </a:p>
        </p:txBody>
      </p:sp>
      <p:sp>
        <p:nvSpPr>
          <p:cNvPr id="5" name="Footer Placeholder 4">
            <a:extLst>
              <a:ext uri="{FF2B5EF4-FFF2-40B4-BE49-F238E27FC236}">
                <a16:creationId xmlns:a16="http://schemas.microsoft.com/office/drawing/2014/main" id="{848C2B20-B6C1-A249-8B01-B8F6EA999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B9310-D6AC-C48B-75D1-729895A09CB2}"/>
              </a:ext>
            </a:extLst>
          </p:cNvPr>
          <p:cNvSpPr>
            <a:spLocks noGrp="1"/>
          </p:cNvSpPr>
          <p:nvPr>
            <p:ph type="sldNum" sz="quarter" idx="12"/>
          </p:nvPr>
        </p:nvSpPr>
        <p:spPr/>
        <p:txBody>
          <a:bodyPr/>
          <a:lstStyle/>
          <a:p>
            <a:fld id="{4648C86D-1C41-4D79-B907-EC677D4FFFCA}" type="slidenum">
              <a:rPr lang="en-US" smtClean="0"/>
              <a:t>‹#›</a:t>
            </a:fld>
            <a:endParaRPr lang="en-US"/>
          </a:p>
        </p:txBody>
      </p:sp>
    </p:spTree>
    <p:extLst>
      <p:ext uri="{BB962C8B-B14F-4D97-AF65-F5344CB8AC3E}">
        <p14:creationId xmlns:p14="http://schemas.microsoft.com/office/powerpoint/2010/main" val="2254660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D41B-3504-4B0B-EC7A-24DD5BA0EE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B37B3-61D6-3F86-52E3-041126FB8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8ED204-FB11-E1F9-FD3B-EE2828DB56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AFD9CB-6042-7282-202B-5B5E72FFD9EE}"/>
              </a:ext>
            </a:extLst>
          </p:cNvPr>
          <p:cNvSpPr>
            <a:spLocks noGrp="1"/>
          </p:cNvSpPr>
          <p:nvPr>
            <p:ph type="dt" sz="half" idx="10"/>
          </p:nvPr>
        </p:nvSpPr>
        <p:spPr/>
        <p:txBody>
          <a:bodyPr/>
          <a:lstStyle/>
          <a:p>
            <a:fld id="{456FF780-63DE-40C1-8AD6-43B3F9F58CFD}" type="datetimeFigureOut">
              <a:rPr lang="en-US" smtClean="0"/>
              <a:t>10/6/2022</a:t>
            </a:fld>
            <a:endParaRPr lang="en-US"/>
          </a:p>
        </p:txBody>
      </p:sp>
      <p:sp>
        <p:nvSpPr>
          <p:cNvPr id="6" name="Footer Placeholder 5">
            <a:extLst>
              <a:ext uri="{FF2B5EF4-FFF2-40B4-BE49-F238E27FC236}">
                <a16:creationId xmlns:a16="http://schemas.microsoft.com/office/drawing/2014/main" id="{D52D35FD-4ACD-6D09-457A-486371370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510160-BD74-EE0E-EEA9-4998B989F87A}"/>
              </a:ext>
            </a:extLst>
          </p:cNvPr>
          <p:cNvSpPr>
            <a:spLocks noGrp="1"/>
          </p:cNvSpPr>
          <p:nvPr>
            <p:ph type="sldNum" sz="quarter" idx="12"/>
          </p:nvPr>
        </p:nvSpPr>
        <p:spPr/>
        <p:txBody>
          <a:bodyPr/>
          <a:lstStyle/>
          <a:p>
            <a:fld id="{4648C86D-1C41-4D79-B907-EC677D4FFFCA}" type="slidenum">
              <a:rPr lang="en-US" smtClean="0"/>
              <a:t>‹#›</a:t>
            </a:fld>
            <a:endParaRPr lang="en-US"/>
          </a:p>
        </p:txBody>
      </p:sp>
    </p:spTree>
    <p:extLst>
      <p:ext uri="{BB962C8B-B14F-4D97-AF65-F5344CB8AC3E}">
        <p14:creationId xmlns:p14="http://schemas.microsoft.com/office/powerpoint/2010/main" val="224921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FDB9-C067-B699-F09D-A60E321F4C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743183-F623-F084-C429-E04A407AF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8050C7-E858-0D7F-69BC-BD7700E59F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14AFF3-E5BC-27E4-FDFF-453B6C2338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BFB9CA-8F2C-906C-BA8E-74EE71ADF1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7DD0A5-1D0C-4E7F-3845-E9758CD77CA6}"/>
              </a:ext>
            </a:extLst>
          </p:cNvPr>
          <p:cNvSpPr>
            <a:spLocks noGrp="1"/>
          </p:cNvSpPr>
          <p:nvPr>
            <p:ph type="dt" sz="half" idx="10"/>
          </p:nvPr>
        </p:nvSpPr>
        <p:spPr/>
        <p:txBody>
          <a:bodyPr/>
          <a:lstStyle/>
          <a:p>
            <a:fld id="{456FF780-63DE-40C1-8AD6-43B3F9F58CFD}" type="datetimeFigureOut">
              <a:rPr lang="en-US" smtClean="0"/>
              <a:t>10/6/2022</a:t>
            </a:fld>
            <a:endParaRPr lang="en-US"/>
          </a:p>
        </p:txBody>
      </p:sp>
      <p:sp>
        <p:nvSpPr>
          <p:cNvPr id="8" name="Footer Placeholder 7">
            <a:extLst>
              <a:ext uri="{FF2B5EF4-FFF2-40B4-BE49-F238E27FC236}">
                <a16:creationId xmlns:a16="http://schemas.microsoft.com/office/drawing/2014/main" id="{06380EE4-2BAE-58D3-F650-CE2E6FD478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9900C1-4ECD-8DDE-459F-E1F061CA20D4}"/>
              </a:ext>
            </a:extLst>
          </p:cNvPr>
          <p:cNvSpPr>
            <a:spLocks noGrp="1"/>
          </p:cNvSpPr>
          <p:nvPr>
            <p:ph type="sldNum" sz="quarter" idx="12"/>
          </p:nvPr>
        </p:nvSpPr>
        <p:spPr/>
        <p:txBody>
          <a:bodyPr/>
          <a:lstStyle/>
          <a:p>
            <a:fld id="{4648C86D-1C41-4D79-B907-EC677D4FFFCA}" type="slidenum">
              <a:rPr lang="en-US" smtClean="0"/>
              <a:t>‹#›</a:t>
            </a:fld>
            <a:endParaRPr lang="en-US"/>
          </a:p>
        </p:txBody>
      </p:sp>
    </p:spTree>
    <p:extLst>
      <p:ext uri="{BB962C8B-B14F-4D97-AF65-F5344CB8AC3E}">
        <p14:creationId xmlns:p14="http://schemas.microsoft.com/office/powerpoint/2010/main" val="481222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2893-75D8-C081-5BF1-034EAAC437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818BE8-AA17-4F72-4B50-DD0DBA822A40}"/>
              </a:ext>
            </a:extLst>
          </p:cNvPr>
          <p:cNvSpPr>
            <a:spLocks noGrp="1"/>
          </p:cNvSpPr>
          <p:nvPr>
            <p:ph type="dt" sz="half" idx="10"/>
          </p:nvPr>
        </p:nvSpPr>
        <p:spPr/>
        <p:txBody>
          <a:bodyPr/>
          <a:lstStyle/>
          <a:p>
            <a:fld id="{456FF780-63DE-40C1-8AD6-43B3F9F58CFD}" type="datetimeFigureOut">
              <a:rPr lang="en-US" smtClean="0"/>
              <a:t>10/6/2022</a:t>
            </a:fld>
            <a:endParaRPr lang="en-US"/>
          </a:p>
        </p:txBody>
      </p:sp>
      <p:sp>
        <p:nvSpPr>
          <p:cNvPr id="4" name="Footer Placeholder 3">
            <a:extLst>
              <a:ext uri="{FF2B5EF4-FFF2-40B4-BE49-F238E27FC236}">
                <a16:creationId xmlns:a16="http://schemas.microsoft.com/office/drawing/2014/main" id="{2F123458-428A-22E8-3AAF-B77BC294C2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7605AF-F11C-7B31-FFED-0AE6F2EFD54B}"/>
              </a:ext>
            </a:extLst>
          </p:cNvPr>
          <p:cNvSpPr>
            <a:spLocks noGrp="1"/>
          </p:cNvSpPr>
          <p:nvPr>
            <p:ph type="sldNum" sz="quarter" idx="12"/>
          </p:nvPr>
        </p:nvSpPr>
        <p:spPr/>
        <p:txBody>
          <a:bodyPr/>
          <a:lstStyle/>
          <a:p>
            <a:fld id="{4648C86D-1C41-4D79-B907-EC677D4FFFCA}" type="slidenum">
              <a:rPr lang="en-US" smtClean="0"/>
              <a:t>‹#›</a:t>
            </a:fld>
            <a:endParaRPr lang="en-US"/>
          </a:p>
        </p:txBody>
      </p:sp>
    </p:spTree>
    <p:extLst>
      <p:ext uri="{BB962C8B-B14F-4D97-AF65-F5344CB8AC3E}">
        <p14:creationId xmlns:p14="http://schemas.microsoft.com/office/powerpoint/2010/main" val="18388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48CE32-1189-6C9E-474A-57F6AC94712C}"/>
              </a:ext>
            </a:extLst>
          </p:cNvPr>
          <p:cNvSpPr>
            <a:spLocks noGrp="1"/>
          </p:cNvSpPr>
          <p:nvPr>
            <p:ph type="dt" sz="half" idx="10"/>
          </p:nvPr>
        </p:nvSpPr>
        <p:spPr/>
        <p:txBody>
          <a:bodyPr/>
          <a:lstStyle/>
          <a:p>
            <a:fld id="{456FF780-63DE-40C1-8AD6-43B3F9F58CFD}" type="datetimeFigureOut">
              <a:rPr lang="en-US" smtClean="0"/>
              <a:t>10/6/2022</a:t>
            </a:fld>
            <a:endParaRPr lang="en-US"/>
          </a:p>
        </p:txBody>
      </p:sp>
      <p:sp>
        <p:nvSpPr>
          <p:cNvPr id="3" name="Footer Placeholder 2">
            <a:extLst>
              <a:ext uri="{FF2B5EF4-FFF2-40B4-BE49-F238E27FC236}">
                <a16:creationId xmlns:a16="http://schemas.microsoft.com/office/drawing/2014/main" id="{3ADA59B7-9147-C7AD-832D-8247B7D91D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DDCCD5-BDAA-09BB-ADC3-6EF5611081B9}"/>
              </a:ext>
            </a:extLst>
          </p:cNvPr>
          <p:cNvSpPr>
            <a:spLocks noGrp="1"/>
          </p:cNvSpPr>
          <p:nvPr>
            <p:ph type="sldNum" sz="quarter" idx="12"/>
          </p:nvPr>
        </p:nvSpPr>
        <p:spPr/>
        <p:txBody>
          <a:bodyPr/>
          <a:lstStyle/>
          <a:p>
            <a:fld id="{4648C86D-1C41-4D79-B907-EC677D4FFFCA}" type="slidenum">
              <a:rPr lang="en-US" smtClean="0"/>
              <a:t>‹#›</a:t>
            </a:fld>
            <a:endParaRPr lang="en-US"/>
          </a:p>
        </p:txBody>
      </p:sp>
    </p:spTree>
    <p:extLst>
      <p:ext uri="{BB962C8B-B14F-4D97-AF65-F5344CB8AC3E}">
        <p14:creationId xmlns:p14="http://schemas.microsoft.com/office/powerpoint/2010/main" val="3241224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EF18C-B27E-B35F-EFE9-28183B8E8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046B1A-A8E0-583F-DB1F-B38182A92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5215C-A62C-96A1-9D0F-108A4DF91A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46D90-5AF3-FC29-5F39-B4820915A6E8}"/>
              </a:ext>
            </a:extLst>
          </p:cNvPr>
          <p:cNvSpPr>
            <a:spLocks noGrp="1"/>
          </p:cNvSpPr>
          <p:nvPr>
            <p:ph type="dt" sz="half" idx="10"/>
          </p:nvPr>
        </p:nvSpPr>
        <p:spPr/>
        <p:txBody>
          <a:bodyPr/>
          <a:lstStyle/>
          <a:p>
            <a:fld id="{456FF780-63DE-40C1-8AD6-43B3F9F58CFD}" type="datetimeFigureOut">
              <a:rPr lang="en-US" smtClean="0"/>
              <a:t>10/6/2022</a:t>
            </a:fld>
            <a:endParaRPr lang="en-US"/>
          </a:p>
        </p:txBody>
      </p:sp>
      <p:sp>
        <p:nvSpPr>
          <p:cNvPr id="6" name="Footer Placeholder 5">
            <a:extLst>
              <a:ext uri="{FF2B5EF4-FFF2-40B4-BE49-F238E27FC236}">
                <a16:creationId xmlns:a16="http://schemas.microsoft.com/office/drawing/2014/main" id="{3268D83C-BE38-0226-24C7-6921CB389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FD385-7ABE-2B3B-A5B7-93AE284E319D}"/>
              </a:ext>
            </a:extLst>
          </p:cNvPr>
          <p:cNvSpPr>
            <a:spLocks noGrp="1"/>
          </p:cNvSpPr>
          <p:nvPr>
            <p:ph type="sldNum" sz="quarter" idx="12"/>
          </p:nvPr>
        </p:nvSpPr>
        <p:spPr/>
        <p:txBody>
          <a:bodyPr/>
          <a:lstStyle/>
          <a:p>
            <a:fld id="{4648C86D-1C41-4D79-B907-EC677D4FFFCA}" type="slidenum">
              <a:rPr lang="en-US" smtClean="0"/>
              <a:t>‹#›</a:t>
            </a:fld>
            <a:endParaRPr lang="en-US"/>
          </a:p>
        </p:txBody>
      </p:sp>
    </p:spTree>
    <p:extLst>
      <p:ext uri="{BB962C8B-B14F-4D97-AF65-F5344CB8AC3E}">
        <p14:creationId xmlns:p14="http://schemas.microsoft.com/office/powerpoint/2010/main" val="90205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560B3-8119-1533-B4FF-2BFEAE76E0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3452B9-AB0D-26D7-1D06-19F249E24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E7A9C9-760E-7583-5DDA-4D4A19A4B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F0ED0-46A8-AA55-F9D8-BC8E1FEC87FB}"/>
              </a:ext>
            </a:extLst>
          </p:cNvPr>
          <p:cNvSpPr>
            <a:spLocks noGrp="1"/>
          </p:cNvSpPr>
          <p:nvPr>
            <p:ph type="dt" sz="half" idx="10"/>
          </p:nvPr>
        </p:nvSpPr>
        <p:spPr/>
        <p:txBody>
          <a:bodyPr/>
          <a:lstStyle/>
          <a:p>
            <a:fld id="{456FF780-63DE-40C1-8AD6-43B3F9F58CFD}" type="datetimeFigureOut">
              <a:rPr lang="en-US" smtClean="0"/>
              <a:t>10/6/2022</a:t>
            </a:fld>
            <a:endParaRPr lang="en-US"/>
          </a:p>
        </p:txBody>
      </p:sp>
      <p:sp>
        <p:nvSpPr>
          <p:cNvPr id="6" name="Footer Placeholder 5">
            <a:extLst>
              <a:ext uri="{FF2B5EF4-FFF2-40B4-BE49-F238E27FC236}">
                <a16:creationId xmlns:a16="http://schemas.microsoft.com/office/drawing/2014/main" id="{0DBAD3D7-0E24-68E1-C2C2-74D25CD04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5D0138-90FA-488D-5A23-EA3088D61BBE}"/>
              </a:ext>
            </a:extLst>
          </p:cNvPr>
          <p:cNvSpPr>
            <a:spLocks noGrp="1"/>
          </p:cNvSpPr>
          <p:nvPr>
            <p:ph type="sldNum" sz="quarter" idx="12"/>
          </p:nvPr>
        </p:nvSpPr>
        <p:spPr/>
        <p:txBody>
          <a:bodyPr/>
          <a:lstStyle/>
          <a:p>
            <a:fld id="{4648C86D-1C41-4D79-B907-EC677D4FFFCA}" type="slidenum">
              <a:rPr lang="en-US" smtClean="0"/>
              <a:t>‹#›</a:t>
            </a:fld>
            <a:endParaRPr lang="en-US"/>
          </a:p>
        </p:txBody>
      </p:sp>
    </p:spTree>
    <p:extLst>
      <p:ext uri="{BB962C8B-B14F-4D97-AF65-F5344CB8AC3E}">
        <p14:creationId xmlns:p14="http://schemas.microsoft.com/office/powerpoint/2010/main" val="138898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4C5F88-2718-B192-5771-E3FD574E8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C14782-9B53-2FEF-9BB1-C527249FB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7A9F5-D968-5D53-49C4-3AAABB2B9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FF780-63DE-40C1-8AD6-43B3F9F58CFD}" type="datetimeFigureOut">
              <a:rPr lang="en-US" smtClean="0"/>
              <a:t>10/6/2022</a:t>
            </a:fld>
            <a:endParaRPr lang="en-US"/>
          </a:p>
        </p:txBody>
      </p:sp>
      <p:sp>
        <p:nvSpPr>
          <p:cNvPr id="5" name="Footer Placeholder 4">
            <a:extLst>
              <a:ext uri="{FF2B5EF4-FFF2-40B4-BE49-F238E27FC236}">
                <a16:creationId xmlns:a16="http://schemas.microsoft.com/office/drawing/2014/main" id="{4491F02F-381D-70F6-840C-41FD2B20FD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D49635-C4C2-9BB9-F545-837753AA1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8C86D-1C41-4D79-B907-EC677D4FFFCA}" type="slidenum">
              <a:rPr lang="en-US" smtClean="0"/>
              <a:t>‹#›</a:t>
            </a:fld>
            <a:endParaRPr lang="en-US"/>
          </a:p>
        </p:txBody>
      </p:sp>
    </p:spTree>
    <p:extLst>
      <p:ext uri="{BB962C8B-B14F-4D97-AF65-F5344CB8AC3E}">
        <p14:creationId xmlns:p14="http://schemas.microsoft.com/office/powerpoint/2010/main" val="71858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microsoft.com/office/2011/relationships/inkAction" Target="../ink/inkAction1.xml"/><Relationship Id="rId1" Type="http://schemas.openxmlformats.org/officeDocument/2006/relationships/slideLayout" Target="../slideLayouts/slideLayout2.xml"/><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1/relationships/inkAction" Target="../ink/inkAction2.xm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E68A-D03B-1A80-D05D-AF74CFA77D80}"/>
              </a:ext>
            </a:extLst>
          </p:cNvPr>
          <p:cNvSpPr>
            <a:spLocks noGrp="1"/>
          </p:cNvSpPr>
          <p:nvPr>
            <p:ph type="ctrTitle"/>
          </p:nvPr>
        </p:nvSpPr>
        <p:spPr>
          <a:xfrm>
            <a:off x="1524000" y="1122363"/>
            <a:ext cx="9144000" cy="1130980"/>
          </a:xfrm>
        </p:spPr>
        <p:txBody>
          <a:bodyPr>
            <a:normAutofit fontScale="90000"/>
          </a:bodyPr>
          <a:lstStyle/>
          <a:p>
            <a:r>
              <a:rPr lang="en-US" dirty="0"/>
              <a:t>Game: When u can run but you can't hide</a:t>
            </a:r>
          </a:p>
        </p:txBody>
      </p:sp>
      <p:sp>
        <p:nvSpPr>
          <p:cNvPr id="3" name="Subtitle 2">
            <a:extLst>
              <a:ext uri="{FF2B5EF4-FFF2-40B4-BE49-F238E27FC236}">
                <a16:creationId xmlns:a16="http://schemas.microsoft.com/office/drawing/2014/main" id="{E8EAB4DB-CDFD-5E03-8E4D-1DB4BDDADA53}"/>
              </a:ext>
            </a:extLst>
          </p:cNvPr>
          <p:cNvSpPr>
            <a:spLocks noGrp="1"/>
          </p:cNvSpPr>
          <p:nvPr>
            <p:ph type="subTitle" idx="1"/>
          </p:nvPr>
        </p:nvSpPr>
        <p:spPr/>
        <p:txBody>
          <a:bodyPr/>
          <a:lstStyle/>
          <a:p>
            <a:r>
              <a:rPr lang="en-US" dirty="0"/>
              <a:t>Game Designer: Joan Amaury Rosario</a:t>
            </a:r>
          </a:p>
          <a:p>
            <a:r>
              <a:rPr lang="en-US" dirty="0"/>
              <a:t>Game Producer: Prof. Michael Klein</a:t>
            </a:r>
          </a:p>
        </p:txBody>
      </p:sp>
    </p:spTree>
    <p:extLst>
      <p:ext uri="{BB962C8B-B14F-4D97-AF65-F5344CB8AC3E}">
        <p14:creationId xmlns:p14="http://schemas.microsoft.com/office/powerpoint/2010/main" val="4286417508"/>
      </p:ext>
    </p:extLst>
  </p:cSld>
  <p:clrMapOvr>
    <a:masterClrMapping/>
  </p:clrMapOvr>
  <mc:AlternateContent xmlns:mc="http://schemas.openxmlformats.org/markup-compatibility/2006" xmlns:p14="http://schemas.microsoft.com/office/powerpoint/2010/main">
    <mc:Choice Requires="p14">
      <p:transition spd="slow" p14:dur="2000" advTm="45903"/>
    </mc:Choice>
    <mc:Fallback xmlns="">
      <p:transition spd="slow" advTm="459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9C6B-BE00-CE1B-EFDC-0F57521EF3EC}"/>
              </a:ext>
            </a:extLst>
          </p:cNvPr>
          <p:cNvSpPr>
            <a:spLocks noGrp="1"/>
          </p:cNvSpPr>
          <p:nvPr>
            <p:ph type="title"/>
          </p:nvPr>
        </p:nvSpPr>
        <p:spPr/>
        <p:txBody>
          <a:bodyPr/>
          <a:lstStyle/>
          <a:p>
            <a:r>
              <a:rPr lang="en-US" dirty="0"/>
              <a:t>Game Description</a:t>
            </a:r>
          </a:p>
        </p:txBody>
      </p:sp>
      <p:sp>
        <p:nvSpPr>
          <p:cNvPr id="3" name="Content Placeholder 2">
            <a:extLst>
              <a:ext uri="{FF2B5EF4-FFF2-40B4-BE49-F238E27FC236}">
                <a16:creationId xmlns:a16="http://schemas.microsoft.com/office/drawing/2014/main" id="{D6587281-8A49-BDCF-D864-CAF31E571C4C}"/>
              </a:ext>
            </a:extLst>
          </p:cNvPr>
          <p:cNvSpPr>
            <a:spLocks noGrp="1"/>
          </p:cNvSpPr>
          <p:nvPr>
            <p:ph idx="1"/>
          </p:nvPr>
        </p:nvSpPr>
        <p:spPr>
          <a:xfrm>
            <a:off x="685800" y="1415317"/>
            <a:ext cx="10515600" cy="5231667"/>
          </a:xfrm>
        </p:spPr>
        <p:txBody>
          <a:bodyPr>
            <a:normAutofit fontScale="92500"/>
          </a:bodyPr>
          <a:lstStyle/>
          <a:p>
            <a:r>
              <a:rPr lang="en-US" dirty="0"/>
              <a:t>Dude needs to collect paper before he is caught</a:t>
            </a:r>
          </a:p>
          <a:p>
            <a:r>
              <a:rPr lang="en-US" dirty="0"/>
              <a:t>Story: you used to be a worker for this lab deep underground that was supposedly working to rehabilitate criminals. You end up missing a week of work due to a family member growing tremendously sick with the frustration of your superiors who always seemed untrustworthy and malicious. On the sixth day of you being away from work, your phone(specifically made for the scientist at the lab) rings that there was an incident at the lab, and you need to recover super important documents. You exclaim that someone else more authorized should be handling this, however, you are forced to do their bidding when they mention the life of your family is at stake. As you are being told this by your superior, 6 armed men get out of a black van and park outside your house where you reside with your family. You then know that you must do this or else this company will erase you and your family from history.  </a:t>
            </a:r>
          </a:p>
          <a:p>
            <a:pPr marL="0" indent="0">
              <a:buNone/>
            </a:pPr>
            <a:endParaRPr lang="en-US" dirty="0"/>
          </a:p>
        </p:txBody>
      </p:sp>
    </p:spTree>
    <p:extLst>
      <p:ext uri="{BB962C8B-B14F-4D97-AF65-F5344CB8AC3E}">
        <p14:creationId xmlns:p14="http://schemas.microsoft.com/office/powerpoint/2010/main" val="2797663704"/>
      </p:ext>
    </p:extLst>
  </p:cSld>
  <p:clrMapOvr>
    <a:masterClrMapping/>
  </p:clrMapOvr>
  <mc:AlternateContent xmlns:mc="http://schemas.openxmlformats.org/markup-compatibility/2006" xmlns:p14="http://schemas.microsoft.com/office/powerpoint/2010/main">
    <mc:Choice Requires="p14">
      <p:transition spd="slow" p14:dur="2000" advTm="126013"/>
    </mc:Choice>
    <mc:Fallback xmlns="">
      <p:transition spd="slow" advTm="12601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BE9C5-3DEB-46CA-F991-B6A735E1F60F}"/>
              </a:ext>
            </a:extLst>
          </p:cNvPr>
          <p:cNvSpPr>
            <a:spLocks noGrp="1"/>
          </p:cNvSpPr>
          <p:nvPr>
            <p:ph type="title"/>
          </p:nvPr>
        </p:nvSpPr>
        <p:spPr/>
        <p:txBody>
          <a:bodyPr/>
          <a:lstStyle/>
          <a:p>
            <a:r>
              <a:rPr lang="en-US" dirty="0"/>
              <a:t>Start screen</a:t>
            </a:r>
          </a:p>
        </p:txBody>
      </p:sp>
      <p:sp>
        <p:nvSpPr>
          <p:cNvPr id="3" name="Content Placeholder 2">
            <a:extLst>
              <a:ext uri="{FF2B5EF4-FFF2-40B4-BE49-F238E27FC236}">
                <a16:creationId xmlns:a16="http://schemas.microsoft.com/office/drawing/2014/main" id="{D304A6D3-F1AB-EA25-C1D4-424E503283FA}"/>
              </a:ext>
            </a:extLst>
          </p:cNvPr>
          <p:cNvSpPr>
            <a:spLocks noGrp="1"/>
          </p:cNvSpPr>
          <p:nvPr>
            <p:ph idx="1"/>
          </p:nvPr>
        </p:nvSpPr>
        <p:spPr/>
        <p:txBody>
          <a:bodyPr/>
          <a:lstStyle/>
          <a:p>
            <a:r>
              <a:rPr lang="en-US" dirty="0"/>
              <a:t>Needs start button, volume sidebar on menu, controls panel, and quit button</a:t>
            </a:r>
          </a:p>
          <a:p>
            <a:r>
              <a:rPr lang="en-US" dirty="0"/>
              <a:t>dark background with title</a:t>
            </a:r>
          </a:p>
          <a:p>
            <a:r>
              <a:rPr lang="en-US" dirty="0"/>
              <a:t>Controls menu</a:t>
            </a:r>
          </a:p>
          <a:p>
            <a:r>
              <a:rPr lang="en-US" dirty="0"/>
              <a:t>Active scenes (start scene, game scene)</a:t>
            </a:r>
          </a:p>
        </p:txBody>
      </p:sp>
    </p:spTree>
    <p:extLst>
      <p:ext uri="{BB962C8B-B14F-4D97-AF65-F5344CB8AC3E}">
        <p14:creationId xmlns:p14="http://schemas.microsoft.com/office/powerpoint/2010/main" val="2007248902"/>
      </p:ext>
    </p:extLst>
  </p:cSld>
  <p:clrMapOvr>
    <a:masterClrMapping/>
  </p:clrMapOvr>
  <mc:AlternateContent xmlns:mc="http://schemas.openxmlformats.org/markup-compatibility/2006" xmlns:p14="http://schemas.microsoft.com/office/powerpoint/2010/main">
    <mc:Choice Requires="p14">
      <p:transition spd="slow" p14:dur="2000" advTm="11878"/>
    </mc:Choice>
    <mc:Fallback xmlns="">
      <p:transition spd="slow" advTm="1187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0B73B-F3A1-49F7-EFB4-E252792849C3}"/>
              </a:ext>
            </a:extLst>
          </p:cNvPr>
          <p:cNvSpPr>
            <a:spLocks noGrp="1"/>
          </p:cNvSpPr>
          <p:nvPr>
            <p:ph type="title"/>
          </p:nvPr>
        </p:nvSpPr>
        <p:spPr/>
        <p:txBody>
          <a:bodyPr/>
          <a:lstStyle/>
          <a:p>
            <a:r>
              <a:rPr lang="en-US" dirty="0"/>
              <a:t>Gameplay</a:t>
            </a:r>
          </a:p>
        </p:txBody>
      </p:sp>
      <p:sp>
        <p:nvSpPr>
          <p:cNvPr id="3" name="Content Placeholder 2">
            <a:extLst>
              <a:ext uri="{FF2B5EF4-FFF2-40B4-BE49-F238E27FC236}">
                <a16:creationId xmlns:a16="http://schemas.microsoft.com/office/drawing/2014/main" id="{F4BD55FA-FB28-1059-0713-F605B6C86366}"/>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 game starts with the player reaching an excavation site where the entrance to the lab is located. </a:t>
            </a:r>
          </a:p>
          <a:p>
            <a:r>
              <a:rPr lang="en-US" dirty="0"/>
              <a:t>The player must collect documents found outside before entering the lab. </a:t>
            </a:r>
          </a:p>
          <a:p>
            <a:r>
              <a:rPr lang="en-US" dirty="0"/>
              <a:t>Documents can be collected by clicking on them. Player will be able to use flashlight. </a:t>
            </a:r>
          </a:p>
          <a:p>
            <a:r>
              <a:rPr lang="en-US" dirty="0"/>
              <a:t>Documents are stored in inventory; player can access documents for story details</a:t>
            </a:r>
          </a:p>
        </p:txBody>
      </p:sp>
      <mc:AlternateContent xmlns:mc="http://schemas.openxmlformats.org/markup-compatibility/2006" xmlns:p14="http://schemas.microsoft.com/office/powerpoint/2010/main" xmlns:iact="http://schemas.microsoft.com/office/powerpoint/2014/inkAction">
        <mc:Choice Requires="p14 iact">
          <p:contentPart p14:bwMode="auto" r:id="rId2">
            <p14:nvContentPartPr>
              <p14:cNvPr id="5" name="Ink 4">
                <a:extLst>
                  <a:ext uri="{FF2B5EF4-FFF2-40B4-BE49-F238E27FC236}">
                    <a16:creationId xmlns:a16="http://schemas.microsoft.com/office/drawing/2014/main" id="{BBF445E2-1DCB-9293-7A7E-9D59EDFF876E}"/>
                  </a:ext>
                </a:extLst>
              </p14:cNvPr>
              <p14:cNvContentPartPr/>
              <p14:nvPr>
                <p:extLst>
                  <p:ext uri="{42D2F446-02D8-4167-A562-619A0277C38B}">
                    <p15:isNarration xmlns:p15="http://schemas.microsoft.com/office/powerpoint/2012/main" val="1"/>
                  </p:ext>
                </p:extLst>
              </p14:nvPr>
            </p14:nvContentPartPr>
            <p14:xfrm>
              <a:off x="6044219" y="6671879"/>
              <a:ext cx="2" cy="2"/>
            </p14:xfrm>
          </p:contentPart>
        </mc:Choice>
        <mc:Fallback xmlns="">
          <p:pic>
            <p:nvPicPr>
              <p:cNvPr id="5" name="Ink 4">
                <a:extLst>
                  <a:ext uri="{FF2B5EF4-FFF2-40B4-BE49-F238E27FC236}">
                    <a16:creationId xmlns:a16="http://schemas.microsoft.com/office/drawing/2014/main" id="{BBF445E2-1DCB-9293-7A7E-9D59EDFF876E}"/>
                  </a:ext>
                </a:extLst>
              </p:cNvPr>
              <p:cNvPicPr>
                <a:picLocks noGrp="1" noRot="1" noChangeAspect="1" noMove="1" noResize="1" noEditPoints="1" noAdjustHandles="1" noChangeArrowheads="1" noChangeShapeType="1"/>
              </p:cNvPicPr>
              <p:nvPr/>
            </p:nvPicPr>
            <p:blipFill>
              <a:blip r:embed="rId5"/>
              <a:stretch>
                <a:fillRect/>
              </a:stretch>
            </p:blipFill>
            <p:spPr>
              <a:xfrm>
                <a:off x="6044219" y="6671879"/>
                <a:ext cx="2" cy="2"/>
              </a:xfrm>
              <a:prstGeom prst="rect">
                <a:avLst/>
              </a:prstGeom>
            </p:spPr>
          </p:pic>
        </mc:Fallback>
      </mc:AlternateContent>
    </p:spTree>
    <p:extLst>
      <p:ext uri="{BB962C8B-B14F-4D97-AF65-F5344CB8AC3E}">
        <p14:creationId xmlns:p14="http://schemas.microsoft.com/office/powerpoint/2010/main" val="2093231479"/>
      </p:ext>
    </p:extLst>
  </p:cSld>
  <p:clrMapOvr>
    <a:masterClrMapping/>
  </p:clrMapOvr>
  <mc:AlternateContent xmlns:mc="http://schemas.openxmlformats.org/markup-compatibility/2006" xmlns:p14="http://schemas.microsoft.com/office/powerpoint/2010/main">
    <mc:Choice Requires="p14">
      <p:transition spd="slow" p14:dur="2000" advTm="38152"/>
    </mc:Choice>
    <mc:Fallback xmlns="">
      <p:transition spd="slow" advTm="38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md type="call" cmd="playFrom(0.0)">
                                      <p:cBhvr>
                                        <p:cTn id="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D380-6C73-7D80-7ACE-3966BD3F7E41}"/>
              </a:ext>
            </a:extLst>
          </p:cNvPr>
          <p:cNvSpPr>
            <a:spLocks noGrp="1"/>
          </p:cNvSpPr>
          <p:nvPr>
            <p:ph type="title"/>
          </p:nvPr>
        </p:nvSpPr>
        <p:spPr/>
        <p:txBody>
          <a:bodyPr/>
          <a:lstStyle/>
          <a:p>
            <a:r>
              <a:rPr lang="en-US" dirty="0"/>
              <a:t>Gameplay </a:t>
            </a:r>
            <a:r>
              <a:rPr lang="en-US" dirty="0" err="1"/>
              <a:t>pt</a:t>
            </a:r>
            <a:r>
              <a:rPr lang="en-US" dirty="0"/>
              <a:t> 2</a:t>
            </a:r>
          </a:p>
        </p:txBody>
      </p:sp>
      <p:pic>
        <p:nvPicPr>
          <p:cNvPr id="7" name="gameplay2">
            <a:hlinkClick r:id="" action="ppaction://media"/>
            <a:extLst>
              <a:ext uri="{FF2B5EF4-FFF2-40B4-BE49-F238E27FC236}">
                <a16:creationId xmlns:a16="http://schemas.microsoft.com/office/drawing/2014/main" id="{311B47B2-658F-D81C-18AD-D33EF908CE8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61624" y="1383766"/>
            <a:ext cx="6790714" cy="4938539"/>
          </a:xfrm>
        </p:spPr>
      </p:pic>
    </p:spTree>
    <p:extLst>
      <p:ext uri="{BB962C8B-B14F-4D97-AF65-F5344CB8AC3E}">
        <p14:creationId xmlns:p14="http://schemas.microsoft.com/office/powerpoint/2010/main" val="29774668"/>
      </p:ext>
    </p:extLst>
  </p:cSld>
  <p:clrMapOvr>
    <a:masterClrMapping/>
  </p:clrMapOvr>
  <mc:AlternateContent xmlns:mc="http://schemas.openxmlformats.org/markup-compatibility/2006" xmlns:p14="http://schemas.microsoft.com/office/powerpoint/2010/main">
    <mc:Choice Requires="p14">
      <p:transition spd="slow" p14:dur="2000" advTm="86766"/>
    </mc:Choice>
    <mc:Fallback xmlns="">
      <p:transition spd="slow" advTm="86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8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extLst>
    <p:ext uri="{3A86A75C-4F4B-4683-9AE1-C65F6400EC91}">
      <p14:laserTraceLst xmlns:p14="http://schemas.microsoft.com/office/powerpoint/2010/main">
        <p14:tracePtLst>
          <p14:tracePt t="42720" x="4337050" y="6365875"/>
          <p14:tracePt t="42726" x="4889500" y="6008688"/>
          <p14:tracePt t="42734" x="5305425" y="5649913"/>
          <p14:tracePt t="42742" x="5603875" y="5472113"/>
          <p14:tracePt t="42750" x="5872163" y="5278438"/>
          <p14:tracePt t="42759" x="6051550" y="5113338"/>
          <p14:tracePt t="42766" x="6170613" y="4949825"/>
          <p14:tracePt t="42775" x="6259513" y="4740275"/>
          <p14:tracePt t="42782" x="6303963" y="4518025"/>
          <p14:tracePt t="42794" x="6319838" y="4249738"/>
          <p14:tracePt t="42799" x="6394450" y="3816350"/>
          <p14:tracePt t="42807" x="6513513" y="3324225"/>
          <p14:tracePt t="42813" x="6662738" y="2862263"/>
          <p14:tracePt t="42820" x="6840538" y="2339975"/>
          <p14:tracePt t="42829" x="7050088" y="1863725"/>
          <p14:tracePt t="42837" x="7154863" y="1460500"/>
          <p14:tracePt t="42846" x="7213600" y="1208088"/>
          <p14:tracePt t="42852" x="7243763" y="1073150"/>
          <p14:tracePt t="42861" x="7258050" y="1028700"/>
          <p14:tracePt t="42885" x="7258050" y="1042988"/>
          <p14:tracePt t="42891" x="7258050" y="1058863"/>
          <p14:tracePt t="42899" x="7258050" y="1073150"/>
          <p14:tracePt t="43048" x="7258050" y="1147763"/>
          <p14:tracePt t="43056" x="7199313" y="1282700"/>
          <p14:tracePt t="43062" x="7094538" y="1401763"/>
          <p14:tracePt t="43070" x="7005638" y="1490663"/>
          <p14:tracePt t="43080" x="6915150" y="1595438"/>
          <p14:tracePt t="43086" x="6840538" y="1684338"/>
          <p14:tracePt t="43096" x="6737350" y="1789113"/>
          <p14:tracePt t="43103" x="6662738" y="1878013"/>
          <p14:tracePt t="43112" x="6602413" y="1938338"/>
          <p14:tracePt t="43119" x="6557963" y="2027238"/>
          <p14:tracePt t="43128" x="6513513" y="2087563"/>
          <p14:tracePt t="43134" x="6469063" y="2176463"/>
          <p14:tracePt t="43144" x="6453188" y="2236788"/>
          <p14:tracePt t="43149" x="6438900" y="2281238"/>
          <p14:tracePt t="43157" x="6408738" y="2311400"/>
          <p14:tracePt t="43164" x="6394450" y="2355850"/>
          <p14:tracePt t="43173" x="6364288" y="2370138"/>
          <p14:tracePt t="43180" x="6350000" y="2400300"/>
          <p14:tracePt t="43197" x="6334125" y="2414588"/>
          <p14:tracePt t="43205" x="6319838" y="2430463"/>
          <p14:tracePt t="43213" x="6303963" y="2430463"/>
          <p14:tracePt t="43228" x="6289675" y="2430463"/>
          <p14:tracePt t="43234" x="6259513" y="2430463"/>
          <p14:tracePt t="43250" x="6245225" y="2430463"/>
          <p14:tracePt t="43266" x="6229350" y="2414588"/>
          <p14:tracePt t="43276" x="6229350" y="2386013"/>
          <p14:tracePt t="43282" x="6229350" y="2370138"/>
          <p14:tracePt t="43291" x="6229350" y="2355850"/>
          <p14:tracePt t="43447" x="6229350" y="2370138"/>
          <p14:tracePt t="43454" x="6215063" y="2489200"/>
          <p14:tracePt t="43462" x="6184900" y="2638425"/>
          <p14:tracePt t="43471" x="6184900" y="2817813"/>
          <p14:tracePt t="43477" x="6140450" y="3011488"/>
          <p14:tracePt t="43484" x="6096000" y="3249613"/>
          <p14:tracePt t="43493" x="6051550" y="3473450"/>
          <p14:tracePt t="43500" x="6021388" y="3711575"/>
          <p14:tracePt t="43509" x="5902325" y="3979863"/>
          <p14:tracePt t="43516" x="5783263" y="4308475"/>
          <p14:tracePt t="43526" x="5664200" y="4576763"/>
          <p14:tracePt t="43532" x="5470525" y="4889500"/>
          <p14:tracePt t="43542" x="5321300" y="5099050"/>
          <p14:tracePt t="43548" x="5157788" y="5367338"/>
          <p14:tracePt t="43555" x="4978400" y="5665788"/>
          <p14:tracePt t="43563" x="4754563" y="5934075"/>
          <p14:tracePt t="43571" x="4635500" y="6097588"/>
          <p14:tracePt t="43580" x="4500563" y="6291263"/>
          <p14:tracePt t="43586" x="4397375" y="6426200"/>
          <p14:tracePt t="43595" x="4306888" y="6545263"/>
          <p14:tracePt t="43602" x="4248150" y="6604000"/>
          <p14:tracePt t="43610" x="4187825" y="6694488"/>
          <p14:tracePt t="43618" x="4129088" y="6753225"/>
          <p14:tracePt t="43627" x="4068763" y="6783388"/>
          <p14:tracePt t="43634" x="4010025" y="6813550"/>
          <p14:tracePt t="44180" x="0" y="0"/>
        </p14:tracePtLst>
      </p14:laserTraceLst>
    </p:ext>
    <p:ext uri="{E180D4A7-C9FB-4DFB-919C-405C955672EB}">
      <p14:showEvtLst xmlns:p14="http://schemas.microsoft.com/office/powerpoint/2010/main">
        <p14:playEvt time="83" objId="7"/>
        <p14:pauseEvt time="37682" objId="7"/>
        <p14:stopEvt time="86766"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F9EB-F374-28DA-8E17-88EF0550EFCE}"/>
              </a:ext>
            </a:extLst>
          </p:cNvPr>
          <p:cNvSpPr>
            <a:spLocks noGrp="1"/>
          </p:cNvSpPr>
          <p:nvPr>
            <p:ph type="title"/>
          </p:nvPr>
        </p:nvSpPr>
        <p:spPr/>
        <p:txBody>
          <a:bodyPr/>
          <a:lstStyle/>
          <a:p>
            <a:r>
              <a:rPr lang="en-US" dirty="0"/>
              <a:t>Enemies </a:t>
            </a:r>
          </a:p>
        </p:txBody>
      </p:sp>
      <p:sp>
        <p:nvSpPr>
          <p:cNvPr id="3" name="Content Placeholder 2">
            <a:extLst>
              <a:ext uri="{FF2B5EF4-FFF2-40B4-BE49-F238E27FC236}">
                <a16:creationId xmlns:a16="http://schemas.microsoft.com/office/drawing/2014/main" id="{6267E92F-64EC-B915-9E36-F824868E5C81}"/>
              </a:ext>
            </a:extLst>
          </p:cNvPr>
          <p:cNvSpPr>
            <a:spLocks noGrp="1"/>
          </p:cNvSpPr>
          <p:nvPr>
            <p:ph idx="1"/>
          </p:nvPr>
        </p:nvSpPr>
        <p:spPr/>
        <p:txBody>
          <a:bodyPr>
            <a:normAutofit lnSpcReduction="10000"/>
          </a:bodyPr>
          <a:lstStyle/>
          <a:p>
            <a:r>
              <a:rPr lang="en-US" u="sng" dirty="0"/>
              <a:t>Phobia based monsters: </a:t>
            </a:r>
          </a:p>
          <a:p>
            <a:r>
              <a:rPr lang="en-US" u="sng" dirty="0"/>
              <a:t>Entomophobia: fear of insects.</a:t>
            </a:r>
          </a:p>
          <a:p>
            <a:r>
              <a:rPr lang="en-US" u="sng" dirty="0"/>
              <a:t>Ophidiophobia: fear of snakes.</a:t>
            </a:r>
          </a:p>
          <a:p>
            <a:r>
              <a:rPr lang="en-US" u="sng" dirty="0"/>
              <a:t>Cynophobia: fear of dogs.</a:t>
            </a:r>
          </a:p>
          <a:p>
            <a:r>
              <a:rPr lang="en-US" u="sng" dirty="0"/>
              <a:t>Astraphobia: fear of storms.</a:t>
            </a:r>
          </a:p>
          <a:p>
            <a:r>
              <a:rPr lang="en-US" dirty="0"/>
              <a:t>Tarantula creatures</a:t>
            </a:r>
          </a:p>
          <a:p>
            <a:r>
              <a:rPr lang="en-US" dirty="0"/>
              <a:t>Giant humanoid aliens</a:t>
            </a:r>
          </a:p>
          <a:p>
            <a:r>
              <a:rPr lang="en-US" dirty="0"/>
              <a:t>Fish Land monster</a:t>
            </a:r>
          </a:p>
          <a:p>
            <a:r>
              <a:rPr lang="en-US" dirty="0"/>
              <a:t>Hollow creature</a:t>
            </a:r>
          </a:p>
          <a:p>
            <a:endParaRPr lang="en-US" dirty="0"/>
          </a:p>
        </p:txBody>
      </p:sp>
      <p:pic>
        <p:nvPicPr>
          <p:cNvPr id="4" name="Picture 3">
            <a:extLst>
              <a:ext uri="{FF2B5EF4-FFF2-40B4-BE49-F238E27FC236}">
                <a16:creationId xmlns:a16="http://schemas.microsoft.com/office/drawing/2014/main" id="{0E3EDFDE-A90D-9228-59D8-DAC5C618C9F5}"/>
              </a:ext>
            </a:extLst>
          </p:cNvPr>
          <p:cNvPicPr>
            <a:picLocks noChangeAspect="1"/>
          </p:cNvPicPr>
          <p:nvPr/>
        </p:nvPicPr>
        <p:blipFill rotWithShape="1">
          <a:blip r:embed="rId2"/>
          <a:srcRect t="25189" r="299"/>
          <a:stretch/>
        </p:blipFill>
        <p:spPr>
          <a:xfrm>
            <a:off x="5720861" y="681037"/>
            <a:ext cx="5171713" cy="5174136"/>
          </a:xfrm>
          <a:prstGeom prst="rect">
            <a:avLst/>
          </a:prstGeom>
        </p:spPr>
      </p:pic>
    </p:spTree>
    <p:extLst>
      <p:ext uri="{BB962C8B-B14F-4D97-AF65-F5344CB8AC3E}">
        <p14:creationId xmlns:p14="http://schemas.microsoft.com/office/powerpoint/2010/main" val="977733563"/>
      </p:ext>
    </p:extLst>
  </p:cSld>
  <p:clrMapOvr>
    <a:masterClrMapping/>
  </p:clrMapOvr>
  <mc:AlternateContent xmlns:mc="http://schemas.openxmlformats.org/markup-compatibility/2006" xmlns:p14="http://schemas.microsoft.com/office/powerpoint/2010/main">
    <mc:Choice Requires="p14">
      <p:transition spd="slow" p14:dur="2000" advTm="49760"/>
    </mc:Choice>
    <mc:Fallback xmlns="">
      <p:transition spd="slow" advTm="49760"/>
    </mc:Fallback>
  </mc:AlternateContent>
  <p:extLst>
    <p:ext uri="{3A86A75C-4F4B-4683-9AE1-C65F6400EC91}">
      <p14:laserTraceLst xmlns:p14="http://schemas.microsoft.com/office/powerpoint/2010/main">
        <p14:tracePtLst>
          <p14:tracePt t="3646" x="2325688" y="6619875"/>
          <p14:tracePt t="3652" x="2251075" y="6440488"/>
          <p14:tracePt t="3660" x="2206625" y="6307138"/>
          <p14:tracePt t="3668" x="2190750" y="6157913"/>
          <p14:tracePt t="3674" x="2176463" y="6022975"/>
          <p14:tracePt t="3686" x="2176463" y="5873750"/>
          <p14:tracePt t="3690" x="2146300" y="5740400"/>
          <p14:tracePt t="3699" x="2132013" y="5591175"/>
          <p14:tracePt t="3707" x="2085975" y="5411788"/>
          <p14:tracePt t="3715" x="2071688" y="5262563"/>
          <p14:tracePt t="3723" x="2071688" y="5083175"/>
          <p14:tracePt t="3730" x="2057400" y="4964113"/>
          <p14:tracePt t="3738" x="2027238" y="4845050"/>
          <p14:tracePt t="3747" x="1982788" y="4740275"/>
          <p14:tracePt t="3755" x="1952625" y="4621213"/>
          <p14:tracePt t="3763" x="1938338" y="4518025"/>
          <p14:tracePt t="3769" x="1892300" y="4383088"/>
          <p14:tracePt t="3776" x="1878013" y="4322763"/>
          <p14:tracePt t="3786" x="1863725" y="4264025"/>
          <p14:tracePt t="3792" x="1847850" y="4219575"/>
          <p14:tracePt t="3803" x="1833563" y="4159250"/>
          <p14:tracePt t="3808" x="1833563" y="4144963"/>
          <p14:tracePt t="3820" x="1833563" y="4100513"/>
          <p14:tracePt t="3824" x="1833563" y="4054475"/>
          <p14:tracePt t="3837" x="1833563" y="4040188"/>
          <p14:tracePt t="3840" x="1833563" y="3979863"/>
          <p14:tracePt t="3853" x="1817688" y="3935413"/>
          <p14:tracePt t="3855" x="1817688" y="3921125"/>
          <p14:tracePt t="3863" x="1803400" y="3890963"/>
          <p14:tracePt t="3870" x="1789113" y="3860800"/>
          <p14:tracePt t="3878" x="1773238" y="3846513"/>
          <p14:tracePt t="3887" x="1773238" y="3832225"/>
          <p14:tracePt t="3894" x="1758950" y="3816350"/>
          <p14:tracePt t="3902" x="1743075" y="3802063"/>
          <p14:tracePt t="3910" x="1728788" y="3786188"/>
          <p14:tracePt t="3919" x="1714500" y="3786188"/>
          <p14:tracePt t="3926" x="1698625" y="3771900"/>
          <p14:tracePt t="3935" x="1684338" y="3757613"/>
          <p14:tracePt t="3951" x="1670050" y="3757613"/>
          <p14:tracePt t="3957" x="1654175" y="3741738"/>
          <p14:tracePt t="3972" x="1654175" y="3727450"/>
          <p14:tracePt t="4427" x="1624013" y="3727450"/>
          <p14:tracePt t="4432" x="1579563" y="3727450"/>
          <p14:tracePt t="4440" x="1520825" y="3741738"/>
          <p14:tracePt t="4448" x="1474788" y="3741738"/>
          <p14:tracePt t="4456" x="1430338" y="3757613"/>
          <p14:tracePt t="4469" x="1371600" y="3771900"/>
          <p14:tracePt t="4473" x="1311275" y="3786188"/>
          <p14:tracePt t="4481" x="1252538" y="3802063"/>
          <p14:tracePt t="4489" x="1206500" y="3816350"/>
          <p14:tracePt t="4497" x="1162050" y="3832225"/>
          <p14:tracePt t="4505" x="1103313" y="3846513"/>
          <p14:tracePt t="4513" x="1058863" y="3860800"/>
          <p14:tracePt t="4519" x="1012825" y="3876675"/>
          <p14:tracePt t="4526" x="998538" y="3890963"/>
          <p14:tracePt t="4535" x="954088" y="3921125"/>
          <p14:tracePt t="4542" x="909638" y="3951288"/>
          <p14:tracePt t="4553" x="865188" y="3995738"/>
          <p14:tracePt t="4558" x="849313" y="4010025"/>
          <p14:tracePt t="4569" x="804863" y="4054475"/>
          <p14:tracePt t="4574" x="774700" y="4100513"/>
          <p14:tracePt t="4585" x="760413" y="4114800"/>
          <p14:tracePt t="4590" x="730250" y="4144963"/>
          <p14:tracePt t="4596" x="700088" y="4175125"/>
          <p14:tracePt t="4604" x="700088" y="4203700"/>
          <p14:tracePt t="4612" x="669925" y="4233863"/>
          <p14:tracePt t="4620" x="641350" y="4264025"/>
          <p14:tracePt t="4628" x="625475" y="4308475"/>
          <p14:tracePt t="4636" x="611188" y="4338638"/>
          <p14:tracePt t="4644" x="581025" y="4368800"/>
          <p14:tracePt t="4652" x="566738" y="4413250"/>
          <p14:tracePt t="4660" x="566738" y="4457700"/>
          <p14:tracePt t="4669" x="550863" y="4502150"/>
          <p14:tracePt t="4674" x="550863" y="4546600"/>
          <p14:tracePt t="4685" x="550863" y="4606925"/>
          <p14:tracePt t="4690" x="550863" y="4651375"/>
          <p14:tracePt t="4702" x="536575" y="4711700"/>
          <p14:tracePt t="4707" x="536575" y="4756150"/>
          <p14:tracePt t="4720" x="536575" y="4814888"/>
          <p14:tracePt t="4722" x="536575" y="4860925"/>
          <p14:tracePt t="4731" x="536575" y="4935538"/>
          <p14:tracePt t="4738" x="536575" y="5008563"/>
          <p14:tracePt t="4746" x="550863" y="5083175"/>
          <p14:tracePt t="4754" x="581025" y="5173663"/>
          <p14:tracePt t="4760" x="625475" y="5262563"/>
          <p14:tracePt t="4769" x="715963" y="5351463"/>
          <p14:tracePt t="4776" x="804863" y="5426075"/>
          <p14:tracePt t="4784" x="879475" y="5472113"/>
          <p14:tracePt t="4792" x="968375" y="5516563"/>
          <p14:tracePt t="4803" x="1028700" y="5575300"/>
          <p14:tracePt t="4807" x="1073150" y="5605463"/>
          <p14:tracePt t="4820" x="1117600" y="5621338"/>
          <p14:tracePt t="4824" x="1147763" y="5621338"/>
          <p14:tracePt t="4835" x="1177925" y="5635625"/>
          <p14:tracePt t="4840" x="1222375" y="5635625"/>
          <p14:tracePt t="4847" x="1252538" y="5635625"/>
          <p14:tracePt t="4854" x="1281113" y="5635625"/>
          <p14:tracePt t="4863" x="1296988" y="5635625"/>
          <p14:tracePt t="4879" x="1311275" y="5635625"/>
          <p14:tracePt t="4886" x="1341438" y="5605463"/>
          <p14:tracePt t="4894" x="1355725" y="5561013"/>
          <p14:tracePt t="4902" x="1416050" y="5486400"/>
          <p14:tracePt t="4910" x="1474788" y="5426075"/>
          <p14:tracePt t="4919" x="1504950" y="5381625"/>
          <p14:tracePt t="4924" x="1520825" y="5307013"/>
          <p14:tracePt t="4935" x="1549400" y="5262563"/>
          <p14:tracePt t="4940" x="1549400" y="5203825"/>
          <p14:tracePt t="4952" x="1549400" y="5143500"/>
          <p14:tracePt t="4956" x="1565275" y="5068888"/>
          <p14:tracePt t="4969" x="1565275" y="5008563"/>
          <p14:tracePt t="4973" x="1565275" y="4964113"/>
          <p14:tracePt t="4981" x="1565275" y="4905375"/>
          <p14:tracePt t="4988" x="1565275" y="4875213"/>
          <p14:tracePt t="5091" x="1565275" y="4889500"/>
          <p14:tracePt t="5096" x="1565275" y="4949825"/>
          <p14:tracePt t="5104" x="1565275" y="4964113"/>
          <p14:tracePt t="5112" x="1565275" y="4994275"/>
          <p14:tracePt t="5120" x="1565275" y="5024438"/>
          <p14:tracePt t="5128" x="1565275" y="5038725"/>
          <p14:tracePt t="5137" x="1565275" y="5068888"/>
          <p14:tracePt t="5144" x="1565275" y="5083175"/>
          <p14:tracePt t="5153" x="1565275" y="5099050"/>
          <p14:tracePt t="5160" x="1595438" y="5113338"/>
          <p14:tracePt t="5169" x="1595438" y="5129213"/>
          <p14:tracePt t="5176" x="1639888" y="5129213"/>
          <p14:tracePt t="5185" x="1670050" y="5129213"/>
          <p14:tracePt t="5190" x="1714500" y="5129213"/>
          <p14:tracePt t="5202" x="1758950" y="5129213"/>
          <p14:tracePt t="5206" x="1789113" y="5129213"/>
          <p14:tracePt t="5219" x="1847850" y="5099050"/>
          <p14:tracePt t="5223" x="1892300" y="5054600"/>
          <p14:tracePt t="5230" x="1938338" y="5008563"/>
          <p14:tracePt t="5238" x="1982788" y="4964113"/>
          <p14:tracePt t="5246" x="2011363" y="4905375"/>
          <p14:tracePt t="5254" x="2041525" y="4814888"/>
          <p14:tracePt t="5260" x="2057400" y="4756150"/>
          <p14:tracePt t="5269" x="2057400" y="4711700"/>
          <p14:tracePt t="5276" x="2057400" y="4681538"/>
          <p14:tracePt t="5285" x="2071688" y="4637088"/>
          <p14:tracePt t="5292" x="2071688" y="4621213"/>
          <p14:tracePt t="5302" x="2071688" y="4592638"/>
          <p14:tracePt t="5308" x="2085975" y="4546600"/>
          <p14:tracePt t="5324" x="2085975" y="4518025"/>
          <p14:tracePt t="5334" x="2101850" y="4487863"/>
          <p14:tracePt t="5338" x="2101850" y="4471988"/>
          <p14:tracePt t="5347" x="2101850" y="4427538"/>
          <p14:tracePt t="5354" x="2101850" y="4413250"/>
          <p14:tracePt t="5371" x="2101850" y="4397375"/>
          <p14:tracePt t="5378" x="2101850" y="4368800"/>
          <p14:tracePt t="5403" x="2101850" y="4338638"/>
          <p14:tracePt t="5410" x="2101850" y="4322763"/>
          <p14:tracePt t="5419" x="2101850" y="4308475"/>
          <p14:tracePt t="5426" x="2101850" y="4278313"/>
          <p14:tracePt t="5435" x="2116138" y="4249738"/>
          <p14:tracePt t="5440" x="2116138" y="4203700"/>
          <p14:tracePt t="5452" x="2116138" y="4144963"/>
          <p14:tracePt t="5456" x="2132013" y="4070350"/>
          <p14:tracePt t="5466" x="2132013" y="3995738"/>
          <p14:tracePt t="5473" x="2132013" y="3860800"/>
          <p14:tracePt t="5481" x="2132013" y="3771900"/>
          <p14:tracePt t="5488" x="2132013" y="3636963"/>
          <p14:tracePt t="5496" x="2132013" y="3563938"/>
          <p14:tracePt t="5504" x="2132013" y="3489325"/>
          <p14:tracePt t="5510" x="2116138" y="3384550"/>
          <p14:tracePt t="5518" x="2101850" y="3294063"/>
          <p14:tracePt t="5526" x="2085975" y="3235325"/>
          <p14:tracePt t="5535" x="2071688" y="3160713"/>
          <p14:tracePt t="5542" x="2057400" y="3100388"/>
          <p14:tracePt t="5551" x="2041525" y="3041650"/>
          <p14:tracePt t="5558" x="2027238" y="2981325"/>
          <p14:tracePt t="5569" x="2011363" y="2936875"/>
          <p14:tracePt t="5574" x="1997075" y="2892425"/>
          <p14:tracePt t="5585" x="1966913" y="2832100"/>
          <p14:tracePt t="5588" x="1938338" y="2803525"/>
          <p14:tracePt t="5596" x="1922463" y="2773363"/>
          <p14:tracePt t="5604" x="1908175" y="2757488"/>
          <p14:tracePt t="5613" x="1908175" y="2743200"/>
          <p14:tracePt t="5620" x="1892300" y="2713038"/>
          <p14:tracePt t="5628" x="1878013" y="2698750"/>
          <p14:tracePt t="5636" x="1863725" y="2698750"/>
          <p14:tracePt t="5644" x="1863725" y="2682875"/>
          <p14:tracePt t="5769" x="1847850" y="2682875"/>
          <p14:tracePt t="5776" x="1833563" y="2698750"/>
          <p14:tracePt t="5784" x="1817688" y="2728913"/>
          <p14:tracePt t="5802" x="1803400" y="2787650"/>
          <p14:tracePt t="5808" x="1789113" y="2832100"/>
          <p14:tracePt t="5820" x="1773238" y="2878138"/>
          <p14:tracePt t="5824" x="1758950" y="2922588"/>
          <p14:tracePt t="5837" x="1758950" y="2981325"/>
          <p14:tracePt t="5840" x="1728788" y="3041650"/>
          <p14:tracePt t="5847" x="1728788" y="3100388"/>
          <p14:tracePt t="5855" x="1728788" y="3146425"/>
          <p14:tracePt t="5862" x="1728788" y="3205163"/>
          <p14:tracePt t="5870" x="1728788" y="3265488"/>
          <p14:tracePt t="5879" x="1714500" y="3324225"/>
          <p14:tracePt t="5886" x="1698625" y="3384550"/>
          <p14:tracePt t="5895" x="1698625" y="3429000"/>
          <p14:tracePt t="5902" x="1684338" y="3489325"/>
          <p14:tracePt t="5910" x="1684338" y="3548063"/>
          <p14:tracePt t="5919" x="1684338" y="3608388"/>
          <p14:tracePt t="5924" x="1684338" y="3636963"/>
          <p14:tracePt t="5935" x="1670050" y="3683000"/>
          <p14:tracePt t="5940" x="1670050" y="3711575"/>
          <p14:tracePt t="5952" x="1670050" y="3741738"/>
          <p14:tracePt t="5956" x="1670050" y="3802063"/>
          <p14:tracePt t="5969" x="1670050" y="3890963"/>
          <p14:tracePt t="5973" x="1670050" y="3965575"/>
          <p14:tracePt t="5981" x="1670050" y="4054475"/>
          <p14:tracePt t="5988" x="1670050" y="4100513"/>
          <p14:tracePt t="5996" x="1670050" y="4159250"/>
          <p14:tracePt t="6004" x="1684338" y="4219575"/>
          <p14:tracePt t="6010" x="1743075" y="4308475"/>
          <p14:tracePt t="6018" x="1789113" y="4368800"/>
          <p14:tracePt t="6026" x="1847850" y="4487863"/>
          <p14:tracePt t="6035" x="1892300" y="4546600"/>
          <p14:tracePt t="6042" x="1938338" y="4637088"/>
          <p14:tracePt t="6052" x="1997075" y="4770438"/>
          <p14:tracePt t="6058" x="2057400" y="4860925"/>
          <p14:tracePt t="6068" x="2101850" y="4935538"/>
          <p14:tracePt t="6075" x="2176463" y="5008563"/>
          <p14:tracePt t="6086" x="2220913" y="5099050"/>
          <p14:tracePt t="6090" x="2279650" y="5187950"/>
          <p14:tracePt t="6096" x="2325688" y="5262563"/>
          <p14:tracePt t="6104" x="2428875" y="5381625"/>
          <p14:tracePt t="6112" x="2503488" y="5500688"/>
          <p14:tracePt t="6120" x="2547938" y="5561013"/>
          <p14:tracePt t="6128" x="2608263" y="5694363"/>
          <p14:tracePt t="6136" x="2682875" y="5829300"/>
          <p14:tracePt t="6144" x="2757488" y="5964238"/>
          <p14:tracePt t="6152" x="2816225" y="6067425"/>
          <p14:tracePt t="6160" x="2862263" y="6186488"/>
          <p14:tracePt t="6168" x="2936875" y="6291263"/>
          <p14:tracePt t="6174" x="3011488" y="6380163"/>
          <p14:tracePt t="6185" x="3070225" y="6470650"/>
          <p14:tracePt t="6190" x="3114675" y="6559550"/>
          <p14:tracePt t="6201" x="3175000" y="6619875"/>
          <p14:tracePt t="6206" x="3219450" y="6738938"/>
          <p14:tracePt t="6217" x="3263900" y="6783388"/>
          <p14:tracePt t="6223" x="3338513" y="6843713"/>
          <p14:tracePt t="6910" x="0" y="0"/>
        </p14:tracePtLst>
        <p14:tracePtLst>
          <p14:tracePt t="9339"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6CCE-0154-3D1B-E4A7-9AF1B15A0015}"/>
              </a:ext>
            </a:extLst>
          </p:cNvPr>
          <p:cNvSpPr>
            <a:spLocks noGrp="1"/>
          </p:cNvSpPr>
          <p:nvPr>
            <p:ph type="title"/>
          </p:nvPr>
        </p:nvSpPr>
        <p:spPr>
          <a:xfrm>
            <a:off x="568569" y="500062"/>
            <a:ext cx="10515600" cy="1325563"/>
          </a:xfrm>
        </p:spPr>
        <p:txBody>
          <a:bodyPr/>
          <a:lstStyle/>
          <a:p>
            <a:r>
              <a:rPr lang="en-US" dirty="0"/>
              <a:t> </a:t>
            </a:r>
          </a:p>
        </p:txBody>
      </p:sp>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12" name="Ink 11">
                <a:extLst>
                  <a:ext uri="{FF2B5EF4-FFF2-40B4-BE49-F238E27FC236}">
                    <a16:creationId xmlns:a16="http://schemas.microsoft.com/office/drawing/2014/main" id="{4AB76F33-A409-2623-2766-E0F6B7B19F47}"/>
                  </a:ext>
                </a:extLst>
              </p14:cNvPr>
              <p14:cNvContentPartPr/>
              <p14:nvPr>
                <p:extLst>
                  <p:ext uri="{42D2F446-02D8-4167-A562-619A0277C38B}">
                    <p15:isNarration xmlns:p15="http://schemas.microsoft.com/office/powerpoint/2012/main" val="1"/>
                  </p:ext>
                </p:extLst>
              </p14:nvPr>
            </p14:nvContentPartPr>
            <p14:xfrm>
              <a:off x="1371600" y="1982880"/>
              <a:ext cx="10865880" cy="4323960"/>
            </p14:xfrm>
          </p:contentPart>
        </mc:Choice>
        <mc:Fallback xmlns="">
          <p:pic>
            <p:nvPicPr>
              <p:cNvPr id="12" name="Ink 11">
                <a:extLst>
                  <a:ext uri="{FF2B5EF4-FFF2-40B4-BE49-F238E27FC236}">
                    <a16:creationId xmlns:a16="http://schemas.microsoft.com/office/drawing/2014/main" id="{4AB76F33-A409-2623-2766-E0F6B7B19F47}"/>
                  </a:ext>
                </a:extLst>
              </p:cNvPr>
              <p:cNvPicPr>
                <a:picLocks noGrp="1" noRot="1" noChangeAspect="1" noMove="1" noResize="1" noEditPoints="1" noAdjustHandles="1" noChangeArrowheads="1" noChangeShapeType="1"/>
              </p:cNvPicPr>
              <p:nvPr/>
            </p:nvPicPr>
            <p:blipFill>
              <a:blip r:embed="rId7"/>
              <a:stretch>
                <a:fillRect/>
              </a:stretch>
            </p:blipFill>
            <p:spPr>
              <a:xfrm>
                <a:off x="1362240" y="1973520"/>
                <a:ext cx="10884600" cy="4342680"/>
              </a:xfrm>
              <a:prstGeom prst="rect">
                <a:avLst/>
              </a:prstGeom>
            </p:spPr>
          </p:pic>
        </mc:Fallback>
      </mc:AlternateContent>
      <p:sp>
        <p:nvSpPr>
          <p:cNvPr id="5" name="Content Placeholder 4">
            <a:extLst>
              <a:ext uri="{FF2B5EF4-FFF2-40B4-BE49-F238E27FC236}">
                <a16:creationId xmlns:a16="http://schemas.microsoft.com/office/drawing/2014/main" id="{B6764B9B-4CDC-8523-91F6-4DC56F17352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86077434"/>
      </p:ext>
    </p:extLst>
  </p:cSld>
  <p:clrMapOvr>
    <a:masterClrMapping/>
  </p:clrMapOvr>
  <mc:AlternateContent xmlns:mc="http://schemas.openxmlformats.org/markup-compatibility/2006" xmlns:p14="http://schemas.microsoft.com/office/powerpoint/2010/main">
    <mc:Choice Requires="p14">
      <p:transition spd="slow" p14:dur="2000" advTm="10296"/>
    </mc:Choice>
    <mc:Fallback xmlns="">
      <p:transition spd="slow" advTm="1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md type="call" cmd="playFrom(0.0)">
                                      <p:cBhvr>
                                        <p:cTn id="7"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3A86A75C-4F4B-4683-9AE1-C65F6400EC91}">
      <p14:laserTraceLst xmlns:p14="http://schemas.microsoft.com/office/powerpoint/2010/main">
        <p14:tracePtLst>
          <p14:tracePt t="2208" x="2235200" y="6619875"/>
          <p14:tracePt t="2216" x="2220913" y="6440488"/>
          <p14:tracePt t="2224" x="2176463" y="6261100"/>
          <p14:tracePt t="2232" x="2176463" y="6083300"/>
          <p14:tracePt t="2241" x="2132013" y="5889625"/>
          <p14:tracePt t="2248" x="2116138" y="5740400"/>
          <p14:tracePt t="2257" x="2071688" y="5486400"/>
          <p14:tracePt t="2264" x="2011363" y="5278438"/>
          <p14:tracePt t="2271" x="1966913" y="5054600"/>
          <p14:tracePt t="2278" x="1892300" y="4800600"/>
          <p14:tracePt t="2287" x="1803400" y="4592638"/>
          <p14:tracePt t="2295" x="1728788" y="4368800"/>
          <p14:tracePt t="2303" x="1639888" y="4159250"/>
          <p14:tracePt t="2310" x="1624013" y="3979863"/>
          <p14:tracePt t="2318" x="1595438" y="3757613"/>
          <p14:tracePt t="2326" x="1595438" y="3563938"/>
          <p14:tracePt t="2335" x="1595438" y="3384550"/>
          <p14:tracePt t="2342" x="1595438" y="3190875"/>
          <p14:tracePt t="2348" x="1595438" y="3041650"/>
          <p14:tracePt t="2358" x="1595438" y="2906713"/>
          <p14:tracePt t="2364" x="1595438" y="2817813"/>
          <p14:tracePt t="2374" x="1595438" y="2682875"/>
          <p14:tracePt t="2380" x="1595438" y="2608263"/>
          <p14:tracePt t="2391" x="1595438" y="2535238"/>
          <p14:tracePt t="2396" x="1579563" y="2489200"/>
          <p14:tracePt t="2406" x="1579563" y="2430463"/>
          <p14:tracePt t="2412" x="1579563" y="2414588"/>
          <p14:tracePt t="2421" x="1565275" y="2386013"/>
          <p14:tracePt t="2622" x="1565275" y="2400300"/>
          <p14:tracePt t="2630" x="1595438" y="2430463"/>
          <p14:tracePt t="2638" x="1639888" y="2444750"/>
          <p14:tracePt t="2646" x="1654175" y="2460625"/>
          <p14:tracePt t="2657" x="1670050" y="2460625"/>
          <p14:tracePt t="2662" x="1684338" y="2474913"/>
          <p14:tracePt t="2672" x="1698625" y="2474913"/>
          <p14:tracePt t="2693" x="1714500" y="2489200"/>
          <p14:tracePt t="2700" x="1728788" y="2489200"/>
          <p14:tracePt t="2880" x="1728788" y="2474913"/>
          <p14:tracePt t="2896" x="1728788" y="2460625"/>
          <p14:tracePt t="2912" x="1728788" y="2444750"/>
          <p14:tracePt t="2928" x="1728788" y="2430463"/>
          <p14:tracePt t="2938" x="1728788" y="2414588"/>
          <p14:tracePt t="2942" x="1728788" y="2400300"/>
          <p14:tracePt t="2950" x="1728788" y="2386013"/>
          <p14:tracePt t="2959" x="1728788" y="2370138"/>
          <p14:tracePt t="2975" x="1728788" y="2355850"/>
          <p14:tracePt t="2982" x="1743075" y="2339975"/>
          <p14:tracePt t="3052" x="1758950" y="2460625"/>
          <p14:tracePt t="3060" x="1803400" y="2563813"/>
          <p14:tracePt t="3068" x="1863725" y="2728913"/>
          <p14:tracePt t="3077" x="1892300" y="2892425"/>
          <p14:tracePt t="3085" x="1952625" y="3100388"/>
          <p14:tracePt t="3092" x="1997075" y="3354388"/>
          <p14:tracePt t="3098" x="2057400" y="3636963"/>
          <p14:tracePt t="3108" x="2132013" y="3890963"/>
          <p14:tracePt t="3114" x="2235200" y="4189413"/>
          <p14:tracePt t="3125" x="2279650" y="4397375"/>
          <p14:tracePt t="3130" x="2325688" y="4621213"/>
          <p14:tracePt t="3142" x="2370138" y="4800600"/>
          <p14:tracePt t="3146" x="2400300" y="4994275"/>
          <p14:tracePt t="3156" x="2444750" y="5157788"/>
          <p14:tracePt t="3162" x="2459038" y="5351463"/>
          <p14:tracePt t="3173" x="2503488" y="5575300"/>
          <p14:tracePt t="3179" x="2547938" y="5754688"/>
          <p14:tracePt t="3184" x="2608263" y="5918200"/>
          <p14:tracePt t="3192" x="2668588" y="6097588"/>
          <p14:tracePt t="3201" x="2697163" y="6232525"/>
          <p14:tracePt t="3209" x="2743200" y="6351588"/>
          <p14:tracePt t="3216" x="2771775" y="6470650"/>
          <p14:tracePt t="3225" x="2816225" y="6529388"/>
          <p14:tracePt t="3232" x="2876550" y="6589713"/>
          <p14:tracePt t="3242" x="2906713" y="6650038"/>
          <p14:tracePt t="3248" x="2936875" y="6694488"/>
          <p14:tracePt t="3258" x="2965450" y="6738938"/>
          <p14:tracePt t="3264" x="2995613" y="6769100"/>
          <p14:tracePt t="3271" x="3040063" y="6827838"/>
          <p14:tracePt t="3802" x="0" y="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349</Words>
  <Application>Microsoft Office PowerPoint</Application>
  <PresentationFormat>Widescreen</PresentationFormat>
  <Paragraphs>29</Paragraphs>
  <Slides>7</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Game: When u can run but you can't hide</vt:lpstr>
      <vt:lpstr>Game Description</vt:lpstr>
      <vt:lpstr>Start screen</vt:lpstr>
      <vt:lpstr>Gameplay</vt:lpstr>
      <vt:lpstr>Gameplay pt 2</vt:lpstr>
      <vt:lpstr>Enemies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 When u can run but you cant hide</dc:title>
  <dc:creator>Rosario, Joan</dc:creator>
  <cp:lastModifiedBy>Rosario, Joan</cp:lastModifiedBy>
  <cp:revision>4</cp:revision>
  <dcterms:created xsi:type="dcterms:W3CDTF">2022-09-29T19:33:55Z</dcterms:created>
  <dcterms:modified xsi:type="dcterms:W3CDTF">2022-10-06T14:49:54Z</dcterms:modified>
</cp:coreProperties>
</file>